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3"/>
  </p:notesMasterIdLst>
  <p:sldIdLst>
    <p:sldId id="256" r:id="rId2"/>
    <p:sldId id="257" r:id="rId3"/>
    <p:sldId id="270" r:id="rId4"/>
    <p:sldId id="258" r:id="rId5"/>
    <p:sldId id="285" r:id="rId6"/>
    <p:sldId id="274" r:id="rId7"/>
    <p:sldId id="286" r:id="rId8"/>
    <p:sldId id="275" r:id="rId9"/>
    <p:sldId id="264" r:id="rId10"/>
    <p:sldId id="279" r:id="rId11"/>
    <p:sldId id="276" r:id="rId12"/>
    <p:sldId id="290" r:id="rId13"/>
    <p:sldId id="291" r:id="rId14"/>
    <p:sldId id="289" r:id="rId15"/>
    <p:sldId id="281" r:id="rId16"/>
    <p:sldId id="282" r:id="rId17"/>
    <p:sldId id="292" r:id="rId18"/>
    <p:sldId id="277" r:id="rId19"/>
    <p:sldId id="283" r:id="rId20"/>
    <p:sldId id="284" r:id="rId21"/>
    <p:sldId id="271" r:id="rId22"/>
  </p:sldIdLst>
  <p:sldSz cx="18288000" cy="10287000"/>
  <p:notesSz cx="6858000" cy="9144000"/>
  <p:embeddedFontLst>
    <p:embeddedFont>
      <p:font typeface="Bungee" panose="02020500000000000000" charset="0"/>
      <p:regular r:id="rId24"/>
    </p:embeddedFont>
    <p:embeddedFont>
      <p:font typeface="Press Start 2P" panose="02020500000000000000" charset="0"/>
      <p:regular r:id="rId25"/>
    </p:embeddedFont>
    <p:embeddedFont>
      <p:font typeface="Roboto Medium" panose="020F0502020204030204" pitchFamily="2" charset="0"/>
      <p:regular r:id="rId26"/>
      <p:italic r:id="rId27"/>
    </p:embeddedFont>
    <p:embeddedFont>
      <p:font typeface="Roboto Mono" panose="020F0502020204030204" pitchFamily="49" charset="0"/>
      <p:regular r:id="rId28"/>
      <p:bold r:id="rId29"/>
      <p:italic r:id="rId30"/>
      <p:boldItalic r:id="rId31"/>
    </p:embeddedFont>
    <p:embeddedFont>
      <p:font typeface="微軟正黑體" panose="020B0604030504040204" pitchFamily="34" charset="-120"/>
      <p:regular r:id="rId32"/>
      <p:bold r:id="rId33"/>
    </p:embeddedFont>
    <p:embeddedFont>
      <p:font typeface="標楷體" panose="03000509000000000000" pitchFamily="65" charset="-12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7DC"/>
    <a:srgbClr val="FCC6A2"/>
    <a:srgbClr val="9EADFC"/>
    <a:srgbClr val="466371"/>
    <a:srgbClr val="F87538"/>
    <a:srgbClr val="F25461"/>
    <a:srgbClr val="FEFEFE"/>
    <a:srgbClr val="F4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83D8B9CD-7234-2CDE-4274-58251427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6649048C-FF4D-8F75-A2CD-2D24A9880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E18C59AB-6A8A-9016-E5E6-80DBF9BF4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012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F314B89E-C47B-0E5B-F183-8D2CD65E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D066A58F-1468-9D65-B7B9-DD7AD758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41B33839-92FF-76DE-FB4F-7F74D191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4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CC0CE71A-5A97-5D7B-FE77-8AD56BEF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E5DAC31D-07CB-C0D5-F11E-2107250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AF376870-D699-8CCA-9741-5E58DA68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913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DE54920-5161-2315-76CF-178BA97A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DA0FB03-8D39-FD3B-8E4D-545EAEE04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FD474CC9-74B0-30F6-37E0-936AE4784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8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275732EA-8479-5F50-254E-EEC6A7F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FD3BAB68-F3F1-EF02-3322-CA2BC65AE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0820FAF5-2B75-A8FB-B6BC-8769C1FEA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6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E9952E63-2CAC-165A-283F-00C9D1EB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4562D774-BF47-0650-40D1-93E540DCD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B9B56192-153F-2155-0027-62E45F6B4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8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B3521F4-14EF-1A64-3E3F-BBE114FE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3ED4DD7C-D7B1-1A7D-A850-80F97C81C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D1EACB9F-B573-EB2E-9651-DDEFAF4BF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45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526E2E35-1E84-1EF0-64C7-51096F3E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4F5DF57A-A231-08FF-8F03-D5AE1336C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2A6F8996-28B3-FB74-3F7F-823B9961A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17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77BC14A-68F7-778B-D3FB-7AE41908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FEE39606-DE57-F0A1-31B6-9656D781F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C8F02753-1217-83F0-75AE-F7379BFC1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02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95DF02A8-C4A8-EF47-5706-D227C8A5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9D67704-4CA9-85F7-9F2D-94AFEA3CF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5EBCBC14-757D-3EEA-93A9-1168DEDD3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18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B2F2C61A-AA03-7BB8-038F-0D4DBC55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B76675F6-9D08-6E37-DAA8-A050CDEFF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85BDE35B-09BC-0A0E-7602-568F43482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61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在這個資訊過載、選擇無窮的時代，我們常常被琳瑯滿目的歌曲所淹沒，卻仍然不知該聽哪首。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同時，</a:t>
            </a:r>
            <a:r>
              <a:rPr lang="en-US" altLang="zh-TW" dirty="0"/>
              <a:t>Tinder </a:t>
            </a:r>
            <a:r>
              <a:rPr lang="zh-TW" altLang="en-US" dirty="0"/>
              <a:t>透過其基於滑動的互動方式，讓尋找配對變得簡單直覺。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我們不禁思考：如果將同樣的互動模式應用於音樂發現，會怎麼樣？</a:t>
            </a:r>
            <a:endParaRPr dirty="0"/>
          </a:p>
        </p:txBody>
      </p:sp>
      <p:sp>
        <p:nvSpPr>
          <p:cNvPr id="382" name="Google Shape;3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889FBD96-5209-85AF-5706-410CB468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6483382-6E54-E7D5-7678-0763F873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這個簡單的想法啟發我們創造了「聽</a:t>
            </a:r>
            <a:r>
              <a:rPr lang="en-US" altLang="zh-TW" dirty="0"/>
              <a:t>der</a:t>
            </a:r>
            <a:r>
              <a:rPr lang="zh-TW" altLang="en-US" dirty="0"/>
              <a:t>」</a:t>
            </a:r>
            <a:r>
              <a:rPr lang="en-US" altLang="zh-TW" dirty="0"/>
              <a:t>——</a:t>
            </a:r>
            <a:r>
              <a:rPr lang="zh-TW" altLang="en-US" dirty="0"/>
              <a:t>這個名字將中文「聽」與</a:t>
            </a:r>
            <a:r>
              <a:rPr lang="en-US" altLang="zh-TW" dirty="0"/>
              <a:t>Tinder</a:t>
            </a:r>
            <a:r>
              <a:rPr lang="zh-TW" altLang="en-US" dirty="0"/>
              <a:t>的熟悉體驗相結合。「聽</a:t>
            </a:r>
            <a:r>
              <a:rPr lang="en-US" altLang="zh-TW" dirty="0"/>
              <a:t>der</a:t>
            </a:r>
            <a:r>
              <a:rPr lang="zh-TW" altLang="en-US" dirty="0"/>
              <a:t>」是一款基於滑動的音樂發現應用，用戶只需一個手勢即可瀏覽短歌片段</a:t>
            </a:r>
            <a:r>
              <a:rPr lang="en-US" altLang="zh-TW" dirty="0"/>
              <a:t>——</a:t>
            </a:r>
            <a:r>
              <a:rPr lang="zh-TW" altLang="en-US" dirty="0"/>
              <a:t>向左滑動跳過，向右滑動點讚。根據您的選擇，系統會學習您的偏好，並自動建立個人化的歌單，其中包含您可能喜歡的歌曲，可供播放或下載。有了“聽</a:t>
            </a:r>
            <a:r>
              <a:rPr lang="en-US" altLang="zh-TW" dirty="0"/>
              <a:t>der”</a:t>
            </a:r>
            <a:r>
              <a:rPr lang="zh-TW" altLang="en-US" dirty="0"/>
              <a:t>，聆聽不再只是被動地流媒體音樂</a:t>
            </a:r>
            <a:r>
              <a:rPr lang="en-US" altLang="zh-TW" dirty="0"/>
              <a:t>——</a:t>
            </a:r>
            <a:r>
              <a:rPr lang="zh-TW" altLang="en-US" dirty="0"/>
              <a:t>它變成了一段連接彼此的旅程，一個愛上從未想過自己需要的音樂的機會。因為有時候，完美的歌曲無需尋找。它會找到您</a:t>
            </a:r>
            <a:r>
              <a:rPr lang="en-US" altLang="zh-TW" dirty="0"/>
              <a:t>——</a:t>
            </a:r>
            <a:r>
              <a:rPr lang="zh-TW" altLang="en-US" dirty="0"/>
              <a:t>就像在</a:t>
            </a:r>
            <a:r>
              <a:rPr lang="en-US" altLang="zh-TW" dirty="0"/>
              <a:t>Tinder</a:t>
            </a:r>
            <a:r>
              <a:rPr lang="zh-TW" altLang="en-US" dirty="0"/>
              <a:t>上找到匹配對像一樣。</a:t>
            </a:r>
            <a:endParaRPr dirty="0"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6A471B38-6F0A-F6E0-A1ED-6446BD6F9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08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062D1DE0-18EB-3DED-5C58-018E785E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B4C843CD-B0F7-9D36-B26F-CAC011377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DBAE3315-4E97-F5A2-88BC-445BE6B3C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7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0DCE5EF-618F-58DE-190D-A3942B12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E0425B9-0D01-7602-9166-CB76F0F37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B04E4CB7-76ED-D96A-E668-46FEDA313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16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32328D14-8729-CA0A-74E4-CFE3BA37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B5CED0C4-0DFB-E6DA-28BE-E09151C3A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5224F338-90A9-C2C4-FD79-6AEB41B0B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4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01669"/>
            </a:stretch>
          </a:blipFill>
          <a:ln>
            <a:noFill/>
          </a:ln>
        </p:spPr>
      </p:sp>
      <p:grpSp>
        <p:nvGrpSpPr>
          <p:cNvPr id="50" name="Google Shape;50;p4"/>
          <p:cNvGrpSpPr/>
          <p:nvPr/>
        </p:nvGrpSpPr>
        <p:grpSpPr>
          <a:xfrm>
            <a:off x="8297080" y="1114842"/>
            <a:ext cx="9202590" cy="10371239"/>
            <a:chOff x="0" y="-111995"/>
            <a:chExt cx="12270120" cy="13828319"/>
          </a:xfrm>
        </p:grpSpPr>
        <p:grpSp>
          <p:nvGrpSpPr>
            <p:cNvPr id="51" name="Google Shape;51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53" name="Google Shape;53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 rot="-5400000">
              <a:off x="-5996650" y="6129120"/>
              <a:ext cx="12323854" cy="303367"/>
              <a:chOff x="0" y="-38100"/>
              <a:chExt cx="4192500" cy="1032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" name="Google Shape;56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>
              <a:off x="316704" y="6947"/>
              <a:ext cx="11751089" cy="359878"/>
              <a:chOff x="0" y="-38100"/>
              <a:chExt cx="3997649" cy="122424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9" name="Google Shape;59;p4"/>
              <p:cNvSpPr txBox="1"/>
              <p:nvPr/>
            </p:nvSpPr>
            <p:spPr>
              <a:xfrm>
                <a:off x="0" y="-38100"/>
                <a:ext cx="3997500" cy="1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 rot="-5400000">
              <a:off x="5850167" y="6129120"/>
              <a:ext cx="12323854" cy="303367"/>
              <a:chOff x="0" y="-38100"/>
              <a:chExt cx="4192500" cy="1032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2" name="Google Shape;62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65" name="Google Shape;65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" name="Google Shape;66;p4"/>
          <p:cNvSpPr/>
          <p:nvPr/>
        </p:nvSpPr>
        <p:spPr>
          <a:xfrm>
            <a:off x="2035547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7" name="Google Shape;67;p4"/>
          <p:cNvGrpSpPr/>
          <p:nvPr/>
        </p:nvGrpSpPr>
        <p:grpSpPr>
          <a:xfrm>
            <a:off x="15421672" y="2259947"/>
            <a:ext cx="1202151" cy="821531"/>
            <a:chOff x="0" y="0"/>
            <a:chExt cx="1602868" cy="1095375"/>
          </a:xfrm>
        </p:grpSpPr>
        <p:sp>
          <p:nvSpPr>
            <p:cNvPr id="68" name="Google Shape;68;p4"/>
            <p:cNvSpPr/>
            <p:nvPr/>
          </p:nvSpPr>
          <p:spPr>
            <a:xfrm>
              <a:off x="803682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69" name="Google Shape;69;p4"/>
            <p:cNvSpPr/>
            <p:nvPr/>
          </p:nvSpPr>
          <p:spPr>
            <a:xfrm>
              <a:off x="0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</p:grpSp>
      <p:sp>
        <p:nvSpPr>
          <p:cNvPr id="70" name="Google Shape;70;p4"/>
          <p:cNvSpPr/>
          <p:nvPr/>
        </p:nvSpPr>
        <p:spPr>
          <a:xfrm>
            <a:off x="6499334" y="1288047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1" name="Google Shape;71;p4"/>
          <p:cNvSpPr/>
          <p:nvPr/>
        </p:nvSpPr>
        <p:spPr>
          <a:xfrm>
            <a:off x="2035547" y="8884751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2" name="Google Shape;72;p4"/>
          <p:cNvSpPr/>
          <p:nvPr/>
        </p:nvSpPr>
        <p:spPr>
          <a:xfrm>
            <a:off x="1028700" y="3086100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3" name="Google Shape;73;p4"/>
          <p:cNvSpPr/>
          <p:nvPr/>
        </p:nvSpPr>
        <p:spPr>
          <a:xfrm>
            <a:off x="2849054" y="807236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5606428" y="7923767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9220409" y="3408038"/>
            <a:ext cx="5544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5</a:t>
            </a: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9392475" y="2192100"/>
            <a:ext cx="5754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7200"/>
              <a:buNone/>
              <a:defRPr sz="720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subTitle" idx="1"/>
          </p:nvPr>
        </p:nvSpPr>
        <p:spPr>
          <a:xfrm>
            <a:off x="10477500" y="83045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2"/>
          </p:nvPr>
        </p:nvSpPr>
        <p:spPr>
          <a:xfrm>
            <a:off x="10477500" y="71276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ubTitle" idx="3"/>
          </p:nvPr>
        </p:nvSpPr>
        <p:spPr>
          <a:xfrm>
            <a:off x="10477500" y="59507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4"/>
          </p:nvPr>
        </p:nvSpPr>
        <p:spPr>
          <a:xfrm>
            <a:off x="10477500" y="47738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subTitle" idx="5"/>
          </p:nvPr>
        </p:nvSpPr>
        <p:spPr>
          <a:xfrm>
            <a:off x="10477500" y="35969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84" name="Google Shape;84;p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5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6" name="Google Shape;86;p5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9" name="Google Shape;89;p5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5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2" name="Google Shape;92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5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5" name="Google Shape;95;p5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98" name="Google Shape;98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01" name="Google Shape;101;p5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5"/>
          <p:cNvGrpSpPr/>
          <p:nvPr/>
        </p:nvGrpSpPr>
        <p:grpSpPr>
          <a:xfrm>
            <a:off x="1685211" y="3050833"/>
            <a:ext cx="14917675" cy="4040695"/>
            <a:chOff x="0" y="-38100"/>
            <a:chExt cx="3928909" cy="1064209"/>
          </a:xfrm>
        </p:grpSpPr>
        <p:sp>
          <p:nvSpPr>
            <p:cNvPr id="103" name="Google Shape;103;p5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4" name="Google Shape;104;p5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5"/>
          <p:cNvSpPr>
            <a:spLocks noGrp="1"/>
          </p:cNvSpPr>
          <p:nvPr>
            <p:ph type="pic" idx="2"/>
          </p:nvPr>
        </p:nvSpPr>
        <p:spPr>
          <a:xfrm>
            <a:off x="1738275" y="3243925"/>
            <a:ext cx="14811600" cy="37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" name="Google Shape;106;p5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07" name="Google Shape;107;p5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8" name="Google Shape;108;p5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5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378363">
            <a:off x="15869353" y="3028628"/>
            <a:ext cx="1050002" cy="883910"/>
          </a:xfrm>
          <a:custGeom>
            <a:avLst/>
            <a:gdLst/>
            <a:ahLst/>
            <a:cxnLst/>
            <a:rect l="l" t="t" r="r" b="b"/>
            <a:pathLst>
              <a:path w="1050790" h="884574" extrusionOk="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1" name="Google Shape;111;p5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12" name="Google Shape;112;p5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5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4" name="Google Shape;114;p5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5" name="Google Shape;115;p5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6" name="Google Shape;116;p5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3"/>
          </p:nvPr>
        </p:nvSpPr>
        <p:spPr>
          <a:xfrm>
            <a:off x="2216350" y="2041742"/>
            <a:ext cx="13848000" cy="76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4950"/>
              <a:buNone/>
              <a:defRPr sz="495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2pPr>
            <a:lvl3pPr lvl="2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3pPr>
            <a:lvl4pPr lvl="3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4pPr>
            <a:lvl5pPr lvl="4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5pPr>
            <a:lvl6pPr lvl="5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6pPr>
            <a:lvl7pPr lvl="6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7pPr>
            <a:lvl8pPr lvl="7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8pPr>
            <a:lvl9pPr lvl="8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2216350" y="7583500"/>
            <a:ext cx="13848000" cy="131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6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22" name="Google Shape;122;p6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23" name="Google Shape;123;p6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26" name="Google Shape;126;p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7" name="Google Shape;127;p6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28" name="Google Shape;128;p6"/>
          <p:cNvSpPr/>
          <p:nvPr/>
        </p:nvSpPr>
        <p:spPr>
          <a:xfrm>
            <a:off x="2459360" y="3319960"/>
            <a:ext cx="1536338" cy="2123080"/>
          </a:xfrm>
          <a:custGeom>
            <a:avLst/>
            <a:gdLst/>
            <a:ahLst/>
            <a:cxnLst/>
            <a:rect l="l" t="t" r="r" b="b"/>
            <a:pathLst>
              <a:path w="1536338" h="2123080" extrusionOk="0">
                <a:moveTo>
                  <a:pt x="0" y="0"/>
                </a:moveTo>
                <a:lnTo>
                  <a:pt x="1536337" y="0"/>
                </a:lnTo>
                <a:lnTo>
                  <a:pt x="1536337" y="2123080"/>
                </a:lnTo>
                <a:lnTo>
                  <a:pt x="0" y="212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6"/>
          <p:cNvSpPr/>
          <p:nvPr/>
        </p:nvSpPr>
        <p:spPr>
          <a:xfrm>
            <a:off x="14068085" y="3415059"/>
            <a:ext cx="1676337" cy="1932883"/>
          </a:xfrm>
          <a:custGeom>
            <a:avLst/>
            <a:gdLst/>
            <a:ahLst/>
            <a:cxnLst/>
            <a:rect l="l" t="t" r="r" b="b"/>
            <a:pathLst>
              <a:path w="1676337" h="1932883" extrusionOk="0">
                <a:moveTo>
                  <a:pt x="0" y="0"/>
                </a:moveTo>
                <a:lnTo>
                  <a:pt x="1676337" y="0"/>
                </a:lnTo>
                <a:lnTo>
                  <a:pt x="1676337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0" name="Google Shape;130;p6"/>
          <p:cNvGrpSpPr/>
          <p:nvPr/>
        </p:nvGrpSpPr>
        <p:grpSpPr>
          <a:xfrm>
            <a:off x="752494" y="5948216"/>
            <a:ext cx="5236225" cy="8189308"/>
            <a:chOff x="-35173" y="-87"/>
            <a:chExt cx="6981634" cy="10919078"/>
          </a:xfrm>
        </p:grpSpPr>
        <p:grpSp>
          <p:nvGrpSpPr>
            <p:cNvPr id="131" name="Google Shape;131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3" name="Google Shape;133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36" name="Google Shape;136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39" name="Google Shape;139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42" name="Google Shape;142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" name="Google Shape;143;p6"/>
          <p:cNvGrpSpPr/>
          <p:nvPr/>
        </p:nvGrpSpPr>
        <p:grpSpPr>
          <a:xfrm>
            <a:off x="12274972" y="5948216"/>
            <a:ext cx="5236225" cy="8189308"/>
            <a:chOff x="-35173" y="-87"/>
            <a:chExt cx="6981634" cy="10919078"/>
          </a:xfrm>
        </p:grpSpPr>
        <p:grpSp>
          <p:nvGrpSpPr>
            <p:cNvPr id="144" name="Google Shape;144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46" name="Google Shape;146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49" name="Google Shape;149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2" name="Google Shape;152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5" name="Google Shape;155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Google Shape;156;p6"/>
          <p:cNvSpPr/>
          <p:nvPr/>
        </p:nvSpPr>
        <p:spPr>
          <a:xfrm>
            <a:off x="8302450" y="1731958"/>
            <a:ext cx="1683100" cy="1683100"/>
          </a:xfrm>
          <a:custGeom>
            <a:avLst/>
            <a:gdLst/>
            <a:ahLst/>
            <a:cxnLst/>
            <a:rect l="l" t="t" r="r" b="b"/>
            <a:pathLst>
              <a:path w="1683100" h="1683100" extrusionOk="0">
                <a:moveTo>
                  <a:pt x="0" y="0"/>
                </a:moveTo>
                <a:lnTo>
                  <a:pt x="1683100" y="0"/>
                </a:lnTo>
                <a:lnTo>
                  <a:pt x="1683100" y="1683101"/>
                </a:lnTo>
                <a:lnTo>
                  <a:pt x="0" y="1683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oogle Shape;157;p6"/>
          <p:cNvGrpSpPr/>
          <p:nvPr/>
        </p:nvGrpSpPr>
        <p:grpSpPr>
          <a:xfrm>
            <a:off x="6512718" y="4237145"/>
            <a:ext cx="5236225" cy="8189308"/>
            <a:chOff x="-35173" y="-87"/>
            <a:chExt cx="6981634" cy="10919078"/>
          </a:xfrm>
        </p:grpSpPr>
        <p:grpSp>
          <p:nvGrpSpPr>
            <p:cNvPr id="158" name="Google Shape;158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60" name="Google Shape;160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63" name="Google Shape;163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6" name="Google Shape;166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9" name="Google Shape;169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6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71" name="Google Shape;171;p6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2" name="Google Shape;172;p6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3" name="Google Shape;173;p6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4" name="Google Shape;174;p6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5" name="Google Shape;175;p6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1"/>
          </p:nvPr>
        </p:nvSpPr>
        <p:spPr>
          <a:xfrm>
            <a:off x="1349675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2"/>
          </p:nvPr>
        </p:nvSpPr>
        <p:spPr>
          <a:xfrm>
            <a:off x="1528175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subTitle" idx="3"/>
          </p:nvPr>
        </p:nvSpPr>
        <p:spPr>
          <a:xfrm>
            <a:off x="7254000" y="4984963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4"/>
          </p:nvPr>
        </p:nvSpPr>
        <p:spPr>
          <a:xfrm>
            <a:off x="7432500" y="6209588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"/>
          <p:cNvSpPr txBox="1">
            <a:spLocks noGrp="1"/>
          </p:cNvSpPr>
          <p:nvPr>
            <p:ph type="subTitle" idx="5"/>
          </p:nvPr>
        </p:nvSpPr>
        <p:spPr>
          <a:xfrm>
            <a:off x="13015238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6"/>
          </p:nvPr>
        </p:nvSpPr>
        <p:spPr>
          <a:xfrm>
            <a:off x="13193738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86" name="Google Shape;186;p7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7"/>
          <p:cNvGrpSpPr/>
          <p:nvPr/>
        </p:nvGrpSpPr>
        <p:grpSpPr>
          <a:xfrm rot="-5400000">
            <a:off x="-731797" y="2889044"/>
            <a:ext cx="8204807" cy="5236225"/>
            <a:chOff x="-20665" y="-35174"/>
            <a:chExt cx="10939743" cy="6981634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0" name="Google Shape;200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3" name="Google Shape;203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p7"/>
          <p:cNvGrpSpPr/>
          <p:nvPr/>
        </p:nvGrpSpPr>
        <p:grpSpPr>
          <a:xfrm rot="-5400000">
            <a:off x="5028428" y="2889044"/>
            <a:ext cx="8204807" cy="5236225"/>
            <a:chOff x="-20665" y="-35174"/>
            <a:chExt cx="10939743" cy="6981634"/>
          </a:xfrm>
        </p:grpSpPr>
        <p:grpSp>
          <p:nvGrpSpPr>
            <p:cNvPr id="205" name="Google Shape;205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6" name="Google Shape;216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9" name="Google Shape;219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0" name="Google Shape;220;p7"/>
          <p:cNvGrpSpPr/>
          <p:nvPr/>
        </p:nvGrpSpPr>
        <p:grpSpPr>
          <a:xfrm rot="-5400000">
            <a:off x="10788652" y="2889044"/>
            <a:ext cx="8204807" cy="5236225"/>
            <a:chOff x="-20665" y="-35174"/>
            <a:chExt cx="10939743" cy="6981634"/>
          </a:xfrm>
        </p:grpSpPr>
        <p:grpSp>
          <p:nvGrpSpPr>
            <p:cNvPr id="221" name="Google Shape;221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22" name="Google Shape;222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23" name="Google Shape;223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25" name="Google Shape;22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6" name="Google Shape;226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9" name="Google Shape;229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2" name="Google Shape;232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5" name="Google Shape;235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" name="Google Shape;236;p7"/>
          <p:cNvGrpSpPr/>
          <p:nvPr/>
        </p:nvGrpSpPr>
        <p:grpSpPr>
          <a:xfrm>
            <a:off x="1343196" y="2347879"/>
            <a:ext cx="4081288" cy="4014083"/>
            <a:chOff x="0" y="-38100"/>
            <a:chExt cx="1074900" cy="1057200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38" name="Google Shape;238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7103420" y="2347879"/>
            <a:ext cx="4081288" cy="4014083"/>
            <a:chOff x="0" y="-38100"/>
            <a:chExt cx="1074900" cy="1057200"/>
          </a:xfrm>
        </p:grpSpPr>
        <p:sp>
          <p:nvSpPr>
            <p:cNvPr id="240" name="Google Shape;240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1" name="Google Shape;241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12863644" y="2347879"/>
            <a:ext cx="4081288" cy="4014083"/>
            <a:chOff x="0" y="-38100"/>
            <a:chExt cx="1074900" cy="10572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7"/>
          <p:cNvPicPr preferRelativeResize="0"/>
          <p:nvPr/>
        </p:nvPicPr>
        <p:blipFill rotWithShape="1">
          <a:blip r:embed="rId2">
            <a:alphaModFix/>
          </a:blip>
          <a:srcRect l="20942" t="23742" r="19033" b="38258"/>
          <a:stretch/>
        </p:blipFill>
        <p:spPr>
          <a:xfrm>
            <a:off x="7143445" y="2527485"/>
            <a:ext cx="4001110" cy="3799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872881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393329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7633105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50" name="Google Shape;250;p7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1" name="Google Shape;251;p7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2" name="Google Shape;252;p7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3" name="Google Shape;253;p7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7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55" name="Google Shape;255;p7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1528175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body" idx="2"/>
          </p:nvPr>
        </p:nvSpPr>
        <p:spPr>
          <a:xfrm>
            <a:off x="7431488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"/>
          <p:cNvSpPr txBox="1">
            <a:spLocks noGrp="1"/>
          </p:cNvSpPr>
          <p:nvPr>
            <p:ph type="body" idx="3"/>
          </p:nvPr>
        </p:nvSpPr>
        <p:spPr>
          <a:xfrm>
            <a:off x="13191700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7"/>
          <p:cNvSpPr>
            <a:spLocks noGrp="1"/>
          </p:cNvSpPr>
          <p:nvPr>
            <p:ph type="pic" idx="4"/>
          </p:nvPr>
        </p:nvSpPr>
        <p:spPr>
          <a:xfrm>
            <a:off x="714345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7"/>
          <p:cNvSpPr>
            <a:spLocks noGrp="1"/>
          </p:cNvSpPr>
          <p:nvPr>
            <p:ph type="pic" idx="5"/>
          </p:nvPr>
        </p:nvSpPr>
        <p:spPr>
          <a:xfrm>
            <a:off x="12898338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7"/>
          <p:cNvSpPr>
            <a:spLocks noGrp="1"/>
          </p:cNvSpPr>
          <p:nvPr>
            <p:ph type="pic" idx="6"/>
          </p:nvPr>
        </p:nvSpPr>
        <p:spPr>
          <a:xfrm>
            <a:off x="137789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264" name="Google Shape;264;p8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65" name="Google Shape;265;p8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8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8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8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0" name="Google Shape;270;p8"/>
          <p:cNvGrpSpPr/>
          <p:nvPr/>
        </p:nvGrpSpPr>
        <p:grpSpPr>
          <a:xfrm>
            <a:off x="1467344" y="1760339"/>
            <a:ext cx="7405635" cy="7332647"/>
            <a:chOff x="0" y="-38100"/>
            <a:chExt cx="1704600" cy="1687800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1704530" cy="1649610"/>
            </a:xfrm>
            <a:custGeom>
              <a:avLst/>
              <a:gdLst/>
              <a:ahLst/>
              <a:cxnLst/>
              <a:rect l="l" t="t" r="r" b="b"/>
              <a:pathLst>
                <a:path w="1704530" h="1649610" extrusionOk="0">
                  <a:moveTo>
                    <a:pt x="0" y="0"/>
                  </a:moveTo>
                  <a:lnTo>
                    <a:pt x="1704530" y="0"/>
                  </a:lnTo>
                  <a:lnTo>
                    <a:pt x="1704530" y="1649610"/>
                  </a:lnTo>
                  <a:lnTo>
                    <a:pt x="0" y="164961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1704600" cy="16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>
            <a:spLocks noGrp="1"/>
          </p:cNvSpPr>
          <p:nvPr>
            <p:ph type="pic" idx="2"/>
          </p:nvPr>
        </p:nvSpPr>
        <p:spPr>
          <a:xfrm>
            <a:off x="1519875" y="1973250"/>
            <a:ext cx="7300500" cy="707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4" name="Google Shape;274;p8"/>
          <p:cNvGrpSpPr/>
          <p:nvPr/>
        </p:nvGrpSpPr>
        <p:grpSpPr>
          <a:xfrm>
            <a:off x="9412544" y="1973363"/>
            <a:ext cx="7408157" cy="7071858"/>
            <a:chOff x="-73610" y="140"/>
            <a:chExt cx="9877543" cy="9429143"/>
          </a:xfrm>
        </p:grpSpPr>
        <p:grpSp>
          <p:nvGrpSpPr>
            <p:cNvPr id="275" name="Google Shape;275;p8"/>
            <p:cNvGrpSpPr/>
            <p:nvPr/>
          </p:nvGrpSpPr>
          <p:grpSpPr>
            <a:xfrm rot="-5400000">
              <a:off x="150590" y="-224060"/>
              <a:ext cx="9429143" cy="9877543"/>
              <a:chOff x="0" y="-38100"/>
              <a:chExt cx="4880509" cy="511260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38100"/>
                <a:ext cx="4880400" cy="51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8"/>
            <p:cNvGrpSpPr/>
            <p:nvPr/>
          </p:nvGrpSpPr>
          <p:grpSpPr>
            <a:xfrm rot="-5400000">
              <a:off x="-4469697" y="4634388"/>
              <a:ext cx="9205227" cy="173915"/>
              <a:chOff x="0" y="-38100"/>
              <a:chExt cx="4764610" cy="90018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0" name="Google Shape;280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219875" y="9150043"/>
              <a:ext cx="9357091" cy="173915"/>
              <a:chOff x="0" y="-38100"/>
              <a:chExt cx="4843215" cy="90018"/>
            </a:xfrm>
          </p:grpSpPr>
          <p:sp>
            <p:nvSpPr>
              <p:cNvPr id="282" name="Google Shape;282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3" name="Google Shape;283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219875" y="44987"/>
              <a:ext cx="9357091" cy="173915"/>
              <a:chOff x="0" y="-38100"/>
              <a:chExt cx="4843215" cy="90018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6" name="Google Shape;286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8"/>
            <p:cNvGrpSpPr/>
            <p:nvPr/>
          </p:nvGrpSpPr>
          <p:grpSpPr>
            <a:xfrm rot="-5400000">
              <a:off x="4987841" y="4634388"/>
              <a:ext cx="9205227" cy="173915"/>
              <a:chOff x="0" y="-38100"/>
              <a:chExt cx="4764610" cy="90018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9" name="Google Shape;289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8"/>
          <p:cNvSpPr/>
          <p:nvPr/>
        </p:nvSpPr>
        <p:spPr>
          <a:xfrm rot="1367103">
            <a:off x="9088967" y="1517326"/>
            <a:ext cx="2864475" cy="1692644"/>
          </a:xfrm>
          <a:custGeom>
            <a:avLst/>
            <a:gdLst/>
            <a:ahLst/>
            <a:cxnLst/>
            <a:rect l="l" t="t" r="r" b="b"/>
            <a:pathLst>
              <a:path w="2862811" h="1691661" extrusionOk="0">
                <a:moveTo>
                  <a:pt x="0" y="0"/>
                </a:moveTo>
                <a:lnTo>
                  <a:pt x="2862811" y="0"/>
                </a:lnTo>
                <a:lnTo>
                  <a:pt x="2862811" y="1691661"/>
                </a:lnTo>
                <a:lnTo>
                  <a:pt x="0" y="169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1" name="Google Shape;291;p8"/>
          <p:cNvSpPr/>
          <p:nvPr/>
        </p:nvSpPr>
        <p:spPr>
          <a:xfrm>
            <a:off x="15765919" y="7748786"/>
            <a:ext cx="1636256" cy="1724025"/>
          </a:xfrm>
          <a:custGeom>
            <a:avLst/>
            <a:gdLst/>
            <a:ahLst/>
            <a:cxnLst/>
            <a:rect l="l" t="t" r="r" b="b"/>
            <a:pathLst>
              <a:path w="1636256" h="1724025" extrusionOk="0">
                <a:moveTo>
                  <a:pt x="0" y="0"/>
                </a:moveTo>
                <a:lnTo>
                  <a:pt x="1636256" y="0"/>
                </a:lnTo>
                <a:lnTo>
                  <a:pt x="16362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2" name="Google Shape;292;p8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93" name="Google Shape;293;p8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4" name="Google Shape;294;p8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5" name="Google Shape;295;p8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6" name="Google Shape;296;p8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8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98" name="Google Shape;298;p8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8"/>
          <p:cNvSpPr txBox="1">
            <a:spLocks noGrp="1"/>
          </p:cNvSpPr>
          <p:nvPr>
            <p:ph type="body" idx="1"/>
          </p:nvPr>
        </p:nvSpPr>
        <p:spPr>
          <a:xfrm>
            <a:off x="10089775" y="2518825"/>
            <a:ext cx="6053700" cy="56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9950" y="556425"/>
            <a:ext cx="1410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Press Start 2P"/>
              <a:buNone/>
              <a:defRPr sz="335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235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619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619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»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9"/>
          <p:cNvSpPr/>
          <p:nvPr/>
        </p:nvSpPr>
        <p:spPr>
          <a:xfrm>
            <a:off x="3715562" y="1048300"/>
            <a:ext cx="10867869" cy="3534467"/>
          </a:xfrm>
          <a:custGeom>
            <a:avLst/>
            <a:gdLst/>
            <a:ahLst/>
            <a:cxnLst/>
            <a:rect l="l" t="t" r="r" b="b"/>
            <a:pathLst>
              <a:path w="5191856" h="4229626" extrusionOk="0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873" t="-22372" r="-49516" b="-122372"/>
            </a:stretch>
          </a:blipFill>
          <a:ln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r>
              <a:rPr lang="en-US" altLang="zh-TW" sz="44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Music Genre Generation System</a:t>
            </a:r>
          </a:p>
        </p:txBody>
      </p:sp>
      <p:grpSp>
        <p:nvGrpSpPr>
          <p:cNvPr id="307" name="Google Shape;307;p9"/>
          <p:cNvGrpSpPr/>
          <p:nvPr/>
        </p:nvGrpSpPr>
        <p:grpSpPr>
          <a:xfrm>
            <a:off x="6260459" y="4971746"/>
            <a:ext cx="5767081" cy="1198301"/>
            <a:chOff x="-22015" y="-139975"/>
            <a:chExt cx="11546965" cy="2070277"/>
          </a:xfrm>
        </p:grpSpPr>
        <p:grpSp>
          <p:nvGrpSpPr>
            <p:cNvPr id="308" name="Google Shape;308;p9"/>
            <p:cNvGrpSpPr/>
            <p:nvPr/>
          </p:nvGrpSpPr>
          <p:grpSpPr>
            <a:xfrm>
              <a:off x="-1" y="-139975"/>
              <a:ext cx="11524951" cy="2070277"/>
              <a:chOff x="0" y="-38100"/>
              <a:chExt cx="3136981" cy="56351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avLst/>
                <a:gdLst/>
                <a:ahLst/>
                <a:cxnLst/>
                <a:rect l="l" t="t" r="r" b="b"/>
                <a:pathLst>
                  <a:path w="3136981" h="525410" extrusionOk="0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0" y="-38100"/>
                <a:ext cx="3136981" cy="56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117963" y="1571811"/>
              <a:ext cx="11291086" cy="248213"/>
              <a:chOff x="0" y="-38100"/>
              <a:chExt cx="3073325" cy="6756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117963" y="-38513"/>
              <a:ext cx="11291086" cy="248213"/>
              <a:chOff x="0" y="-38100"/>
              <a:chExt cx="3073325" cy="6756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3" name="Google Shape;323;p9"/>
          <p:cNvSpPr/>
          <p:nvPr/>
        </p:nvSpPr>
        <p:spPr>
          <a:xfrm>
            <a:off x="10502342" y="5570897"/>
            <a:ext cx="564467" cy="1057794"/>
          </a:xfrm>
          <a:custGeom>
            <a:avLst/>
            <a:gdLst/>
            <a:ahLst/>
            <a:cxnLst/>
            <a:rect l="l" t="t" r="r" b="b"/>
            <a:pathLst>
              <a:path w="774847" h="1356405" extrusionOk="0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solidFill>
              <a:srgbClr val="F4CAFF"/>
            </a:solidFill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324" name="Google Shape;324;p9"/>
          <p:cNvSpPr/>
          <p:nvPr/>
        </p:nvSpPr>
        <p:spPr>
          <a:xfrm>
            <a:off x="3078370" y="2236561"/>
            <a:ext cx="1607070" cy="1300266"/>
          </a:xfrm>
          <a:custGeom>
            <a:avLst/>
            <a:gdLst/>
            <a:ahLst/>
            <a:cxnLst/>
            <a:rect l="l" t="t" r="r" b="b"/>
            <a:pathLst>
              <a:path w="1607070" h="1300266" extrusionOk="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5" name="Google Shape;325;p9"/>
          <p:cNvSpPr/>
          <p:nvPr/>
        </p:nvSpPr>
        <p:spPr>
          <a:xfrm>
            <a:off x="15080611" y="7743362"/>
            <a:ext cx="1481045" cy="1198300"/>
          </a:xfrm>
          <a:custGeom>
            <a:avLst/>
            <a:gdLst/>
            <a:ahLst/>
            <a:cxnLst/>
            <a:rect l="l" t="t" r="r" b="b"/>
            <a:pathLst>
              <a:path w="1481045" h="1198300" extrusionOk="0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6" name="Google Shape;326;p9"/>
          <p:cNvSpPr/>
          <p:nvPr/>
        </p:nvSpPr>
        <p:spPr>
          <a:xfrm>
            <a:off x="14422115" y="566778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1946991" y="6812853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870507" y="755785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1630606" y="415237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0" name="Google Shape;330;p9"/>
          <p:cNvSpPr/>
          <p:nvPr/>
        </p:nvSpPr>
        <p:spPr>
          <a:xfrm>
            <a:off x="870507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1" name="Google Shape;331;p9"/>
          <p:cNvSpPr/>
          <p:nvPr/>
        </p:nvSpPr>
        <p:spPr>
          <a:xfrm>
            <a:off x="16906474" y="541020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2" name="Google Shape;332;p9"/>
          <p:cNvSpPr/>
          <p:nvPr/>
        </p:nvSpPr>
        <p:spPr>
          <a:xfrm>
            <a:off x="15087084" y="367664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3" name="Google Shape;333;p9"/>
          <p:cNvSpPr/>
          <p:nvPr/>
        </p:nvSpPr>
        <p:spPr>
          <a:xfrm>
            <a:off x="13714183" y="4109867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4" name="Google Shape;334;p9"/>
          <p:cNvSpPr/>
          <p:nvPr/>
        </p:nvSpPr>
        <p:spPr>
          <a:xfrm>
            <a:off x="17259300" y="9099981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5" name="Google Shape;335;p9"/>
          <p:cNvSpPr/>
          <p:nvPr/>
        </p:nvSpPr>
        <p:spPr>
          <a:xfrm>
            <a:off x="14030568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6" name="Google Shape;336;p9"/>
          <p:cNvSpPr/>
          <p:nvPr/>
        </p:nvSpPr>
        <p:spPr>
          <a:xfrm>
            <a:off x="2920178" y="1213356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7" name="Google Shape;337;p9"/>
          <p:cNvSpPr/>
          <p:nvPr/>
        </p:nvSpPr>
        <p:spPr>
          <a:xfrm>
            <a:off x="16691416" y="15299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8" name="Google Shape;338;p9"/>
          <p:cNvSpPr/>
          <p:nvPr/>
        </p:nvSpPr>
        <p:spPr>
          <a:xfrm>
            <a:off x="4376079" y="59841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1" name="Google Shape;341;p9"/>
          <p:cNvSpPr txBox="1"/>
          <p:nvPr/>
        </p:nvSpPr>
        <p:spPr>
          <a:xfrm>
            <a:off x="6741045" y="5100035"/>
            <a:ext cx="4802700" cy="88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4" b="1" i="0" u="none" strike="noStrike" cap="none" dirty="0">
                <a:solidFill>
                  <a:srgbClr val="5067D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4124" b="1" i="0" u="none" strike="noStrike" cap="none" dirty="0">
                <a:solidFill>
                  <a:srgbClr val="5067DC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dirty="0">
              <a:solidFill>
                <a:srgbClr val="5067DC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71FAD8-9E75-EE89-591D-AF68134326F2}"/>
              </a:ext>
            </a:extLst>
          </p:cNvPr>
          <p:cNvSpPr txBox="1"/>
          <p:nvPr/>
        </p:nvSpPr>
        <p:spPr>
          <a:xfrm>
            <a:off x="0" y="6628691"/>
            <a:ext cx="18288000" cy="324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Group 12 </a:t>
            </a: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E94101096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劉翁碩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P86131183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官廷昱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N16131722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許志煒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N96131558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林沛錡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829BC4-0A2E-6F5E-F0A1-C08EF30DE507}"/>
              </a:ext>
            </a:extLst>
          </p:cNvPr>
          <p:cNvSpPr txBox="1"/>
          <p:nvPr/>
        </p:nvSpPr>
        <p:spPr>
          <a:xfrm>
            <a:off x="0" y="0"/>
            <a:ext cx="182880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kern="100" dirty="0">
                <a:solidFill>
                  <a:schemeClr val="tx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MACHINE LEARNING IN ENGINEERING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7C94F528-982E-16A0-D230-AEA4E7E3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98;p17">
            <a:extLst>
              <a:ext uri="{FF2B5EF4-FFF2-40B4-BE49-F238E27FC236}">
                <a16:creationId xmlns:a16="http://schemas.microsoft.com/office/drawing/2014/main" id="{8E32E9C6-A62C-A174-B971-0E47E67FF19E}"/>
              </a:ext>
            </a:extLst>
          </p:cNvPr>
          <p:cNvGrpSpPr/>
          <p:nvPr/>
        </p:nvGrpSpPr>
        <p:grpSpPr>
          <a:xfrm rot="16200000">
            <a:off x="4197621" y="1378496"/>
            <a:ext cx="9010445" cy="8325854"/>
            <a:chOff x="0" y="-66675"/>
            <a:chExt cx="1631258" cy="5141068"/>
          </a:xfrm>
        </p:grpSpPr>
        <p:sp>
          <p:nvSpPr>
            <p:cNvPr id="18" name="Google Shape;699;p17">
              <a:extLst>
                <a:ext uri="{FF2B5EF4-FFF2-40B4-BE49-F238E27FC236}">
                  <a16:creationId xmlns:a16="http://schemas.microsoft.com/office/drawing/2014/main" id="{6C972A13-051B-7165-8D50-38D72162589F}"/>
                </a:ext>
              </a:extLst>
            </p:cNvPr>
            <p:cNvSpPr/>
            <p:nvPr/>
          </p:nvSpPr>
          <p:spPr>
            <a:xfrm>
              <a:off x="0" y="0"/>
              <a:ext cx="1631258" cy="5074393"/>
            </a:xfrm>
            <a:custGeom>
              <a:avLst/>
              <a:gdLst/>
              <a:ahLst/>
              <a:cxnLst/>
              <a:rect l="l" t="t" r="r" b="b"/>
              <a:pathLst>
                <a:path w="1631258" h="5074393" extrusionOk="0">
                  <a:moveTo>
                    <a:pt x="0" y="0"/>
                  </a:moveTo>
                  <a:lnTo>
                    <a:pt x="1631258" y="0"/>
                  </a:lnTo>
                  <a:lnTo>
                    <a:pt x="1631258" y="5074393"/>
                  </a:lnTo>
                  <a:lnTo>
                    <a:pt x="0" y="5074393"/>
                  </a:lnTo>
                  <a:close/>
                </a:path>
              </a:pathLst>
            </a:custGeom>
            <a:gradFill>
              <a:gsLst>
                <a:gs pos="0">
                  <a:srgbClr val="899BFC"/>
                </a:gs>
                <a:gs pos="100000">
                  <a:srgbClr val="FCFCFC"/>
                </a:gs>
              </a:gsLst>
              <a:lin ang="2700000" scaled="0"/>
            </a:gradFill>
            <a:ln w="85725" cap="sq" cmpd="sng">
              <a:solidFill>
                <a:srgbClr val="5067D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Google Shape;700;p17">
              <a:extLst>
                <a:ext uri="{FF2B5EF4-FFF2-40B4-BE49-F238E27FC236}">
                  <a16:creationId xmlns:a16="http://schemas.microsoft.com/office/drawing/2014/main" id="{DBAB42B6-4684-A3D5-846B-248B298F9DAF}"/>
                </a:ext>
              </a:extLst>
            </p:cNvPr>
            <p:cNvSpPr txBox="1"/>
            <p:nvPr/>
          </p:nvSpPr>
          <p:spPr>
            <a:xfrm>
              <a:off x="0" y="-66675"/>
              <a:ext cx="1631258" cy="5141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375" tIns="19375" rIns="19375" bIns="19375" anchor="ctr" anchorCtr="0">
              <a:noAutofit/>
            </a:bodyPr>
            <a:lstStyle/>
            <a:p>
              <a:pPr marL="0" marR="0" lvl="0" indent="0" algn="ctr" rtl="0">
                <a:lnSpc>
                  <a:spcPct val="25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EEA64C74-B273-26BB-B982-3C4F9AC90ABC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4A7D8F00-677F-818E-4A9C-A6422CCBDECD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D97045C-CF9D-A2D6-4044-2803DDD1ECF5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DE884EE0-1449-0B98-63CB-683239E460D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65B91108-9E2A-358A-9E7D-7CBB46C1E9B1}"/>
              </a:ext>
            </a:extLst>
          </p:cNvPr>
          <p:cNvSpPr/>
          <p:nvPr/>
        </p:nvSpPr>
        <p:spPr>
          <a:xfrm rot="2084354">
            <a:off x="-1174829" y="478875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C6FE040-5939-4F86-B2E8-A46EAC401DFB}"/>
              </a:ext>
            </a:extLst>
          </p:cNvPr>
          <p:cNvSpPr txBox="1"/>
          <p:nvPr/>
        </p:nvSpPr>
        <p:spPr>
          <a:xfrm>
            <a:off x="653826" y="331374"/>
            <a:ext cx="10877100" cy="76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595959"/>
              </a:buClr>
              <a:buSzPts val="66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Model architecture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A22DAA-3EC8-D36F-A88B-4839C707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91" y="1241628"/>
            <a:ext cx="7213253" cy="84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635FBCE7-9D88-5CDC-A718-E0262462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6A30C0C8-39AF-9086-2011-3DE08CA18DE2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68BCEED7-27A0-38D4-B707-F7F0ACA44BB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77DEC2A8-63F6-914F-B803-C67F2FCB05F4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F2854856-CD24-B441-D003-E9D508E190C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9DF972EB-7099-9BE7-087F-197A12F45973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354D8037-2BFD-1810-4A22-A9ADD4A78977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2D3FDC93-B3A5-6A1F-157A-AC819818D81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4D0F32D8-EA03-644B-F50D-A5172CA3196E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A3B23C5F-1636-1AFE-EE4C-661962E4F2C8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A1749DE1-A3B8-7B05-0C11-EDD2DBE2800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B9F1EC1C-2560-9123-25E5-7DE6D7180A2C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FDFC9815-A811-4032-1588-58AD4AB0BEA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9FB97347-8C34-732F-354C-6DBC33DE45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9F474446-C1B7-9F88-7EA6-41CFA945496A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320EEDF4-CDC6-37DE-0041-AB80D5D8F05B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BFDC3A5C-AAFE-1E22-A153-F34E381F29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41891839-52EB-553E-2E70-A585BD979B4C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1DCA7E7A-3F81-4C96-6A68-39D2D83B42A5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D60AF553-39C4-00DD-3585-09EF5834F1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71F1BDF6-DA22-F41C-03C7-8E391E848DAE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25D4B746-AF45-60ED-E71F-0A61EBD52CDE}"/>
              </a:ext>
            </a:extLst>
          </p:cNvPr>
          <p:cNvSpPr txBox="1"/>
          <p:nvPr/>
        </p:nvSpPr>
        <p:spPr>
          <a:xfrm>
            <a:off x="3696758" y="4489255"/>
            <a:ext cx="108771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Result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2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52E793D6-5F38-C19A-918B-B7119798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6A7A7B2-ED8A-D869-5A9C-8061EB140F98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FE15D3A8-9108-747A-2A69-E1DDBBDA3A2F}"/>
              </a:ext>
            </a:extLst>
          </p:cNvPr>
          <p:cNvGrpSpPr/>
          <p:nvPr/>
        </p:nvGrpSpPr>
        <p:grpSpPr>
          <a:xfrm>
            <a:off x="702056" y="1114837"/>
            <a:ext cx="16849335" cy="8195802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FF7A8551-BE0C-69A5-AFCE-D25FF0A79D1C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534AF083-274E-9FFC-1ED6-63CE79AE1C5F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D89E5604-8FAC-2A69-ADC5-74A40F876590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18688543-CB34-87C2-B965-01325CF8961D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82F3F00F-156D-8996-DD96-7E3C6921B43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3F7FF1B-FBE8-8E25-9B30-3308F9A6415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5F0B9CF5-554B-FD1A-AEAA-8183B67E029A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F643FB78-7373-92A9-00EA-FA8640D61AF7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D309A552-76D0-C05C-777B-D727788C65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6C6B70F0-3F6D-E1C4-B1CB-20E3DE6471CE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A9216A2A-232F-C90E-4B4E-A3966FF0237C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7F32EC5F-1A2E-F2D2-6D09-4582B3FE7D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CF8FBB29-DC36-3E11-9B41-BCB8629B7168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EAB6E66D-9EB5-C430-744E-C0664244751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DB7ED5C0-C6B9-EB80-380C-F3912AC0EC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47A937F1-3B99-CD00-DB68-BC5B3E6E3C3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17D6BEC0-A682-2709-2239-C9214582E78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F0705C1-68FE-C9C9-F307-55875E75EE1B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21518E1-51C5-2FE3-B594-9378F5039F9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8F738B0-A9CB-4EC5-4836-28DD7FCDFA0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416D058-BB31-016B-B4DE-B982E685AA8C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5BFBB8FD-00D7-EE19-8EA1-76759632E0DA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EA1FC1-AD38-A80F-8148-E8BA41B7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73" y="2959498"/>
            <a:ext cx="15706063" cy="54585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047445-EF17-DD09-7D74-6E0BC8DCFCCB}"/>
              </a:ext>
            </a:extLst>
          </p:cNvPr>
          <p:cNvSpPr txBox="1"/>
          <p:nvPr/>
        </p:nvSpPr>
        <p:spPr>
          <a:xfrm>
            <a:off x="1588786" y="1830482"/>
            <a:ext cx="6349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Accuracy(CNN):0.9082</a:t>
            </a:r>
          </a:p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Loss(CNN):0.3508</a:t>
            </a:r>
          </a:p>
        </p:txBody>
      </p:sp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BE594F07-E366-7FEF-D8C5-200BB655B5F0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57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7AA03422-C0F2-773B-0F56-7B2825A2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5470A45E-6BF2-2942-82A3-242C48FE5847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BA375213-44A0-4FA1-B52E-C708C154324E}"/>
              </a:ext>
            </a:extLst>
          </p:cNvPr>
          <p:cNvGrpSpPr/>
          <p:nvPr/>
        </p:nvGrpSpPr>
        <p:grpSpPr>
          <a:xfrm>
            <a:off x="3899905" y="1114836"/>
            <a:ext cx="10762579" cy="8622721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BEEFF2BE-1693-9B49-70B4-32409C8979CA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DAFC3DC6-C3C6-0FC4-386D-D4A0F557B03E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B8DAEA27-5F45-642F-797E-C404A80E117D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4205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837BFC3B-89D0-BE7C-ED06-560D2E8C4D38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1ACF471A-62BC-FEEA-1532-BA7BF178C2A7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849E2F6-22A0-604D-9DE7-3EE42B91DFF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6EA39FCB-AA40-0A73-3127-5BB322D2B25B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9250C604-B8FD-DB80-5399-0848F5DED721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EE850B27-80D7-0529-D4C5-16B47A2305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40679F09-0A05-A4CD-3C44-A7739F54A746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FCF1B0DF-15D4-759D-9C4F-BEB5C35EE57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D476DA07-7B5E-949B-C341-6BBF305D554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B8399238-76CE-0391-13C3-FB6DF190ACEB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8DDB4CF5-83B5-9A39-F5DD-A5FAD43C3BE2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E51A9DD8-F8C1-3A0C-6940-DF4B4B84220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08FBB1AB-918E-7461-3853-54DA6E9E78A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20C0F3E-062B-0F94-ABD0-4B701D30339A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958A7F1C-A686-D07C-6466-6B8FA394C45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70469A4-3AAB-F04F-5E22-878AF89DAEA2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075101AC-4FF7-BC3D-5745-9F9F12AD900B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09B73C4B-B14E-1DB1-0916-8644BC1E8112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A9406818-B018-AE9B-D037-345C42E8A55B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9623AE05-3D79-138C-2C10-CDB078583517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ABFEF8-364D-0AF5-FE1B-020C9B695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86" y="1658532"/>
            <a:ext cx="8767565" cy="75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ACCF9F2-258E-103E-FDA2-5AE18409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FC0B22A5-C2CB-7A4C-8562-90A2FDBF5355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oogle Shape;583;p14">
            <a:extLst>
              <a:ext uri="{FF2B5EF4-FFF2-40B4-BE49-F238E27FC236}">
                <a16:creationId xmlns:a16="http://schemas.microsoft.com/office/drawing/2014/main" id="{46EB374B-2D57-7339-DF71-D7ECD5750C94}"/>
              </a:ext>
            </a:extLst>
          </p:cNvPr>
          <p:cNvGrpSpPr/>
          <p:nvPr/>
        </p:nvGrpSpPr>
        <p:grpSpPr>
          <a:xfrm>
            <a:off x="1460012" y="1114837"/>
            <a:ext cx="30525479" cy="8391137"/>
            <a:chOff x="20765" y="-462606"/>
            <a:chExt cx="19307369" cy="9891890"/>
          </a:xfrm>
        </p:grpSpPr>
        <p:grpSp>
          <p:nvGrpSpPr>
            <p:cNvPr id="24" name="Google Shape;584;p14">
              <a:extLst>
                <a:ext uri="{FF2B5EF4-FFF2-40B4-BE49-F238E27FC236}">
                  <a16:creationId xmlns:a16="http://schemas.microsoft.com/office/drawing/2014/main" id="{B4A9ADA5-9D12-C7C2-4DF1-0C2C551D997B}"/>
                </a:ext>
              </a:extLst>
            </p:cNvPr>
            <p:cNvGrpSpPr/>
            <p:nvPr/>
          </p:nvGrpSpPr>
          <p:grpSpPr>
            <a:xfrm rot="-5400000">
              <a:off x="4728505" y="-5170346"/>
              <a:ext cx="9891890" cy="19307369"/>
              <a:chOff x="0" y="10748"/>
              <a:chExt cx="5119950" cy="9993313"/>
            </a:xfrm>
          </p:grpSpPr>
          <p:sp>
            <p:nvSpPr>
              <p:cNvPr id="37" name="Google Shape;585;p14">
                <a:extLst>
                  <a:ext uri="{FF2B5EF4-FFF2-40B4-BE49-F238E27FC236}">
                    <a16:creationId xmlns:a16="http://schemas.microsoft.com/office/drawing/2014/main" id="{8A3DF69E-9115-A0CC-D3D3-570D68F6EC1D}"/>
                  </a:ext>
                </a:extLst>
              </p:cNvPr>
              <p:cNvSpPr/>
              <p:nvPr/>
            </p:nvSpPr>
            <p:spPr>
              <a:xfrm>
                <a:off x="0" y="10748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chemeClr val="bg1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Google Shape;586;p14">
                <a:extLst>
                  <a:ext uri="{FF2B5EF4-FFF2-40B4-BE49-F238E27FC236}">
                    <a16:creationId xmlns:a16="http://schemas.microsoft.com/office/drawing/2014/main" id="{D2A86AE6-61FA-6173-99FB-9C9AA2133225}"/>
                  </a:ext>
                </a:extLst>
              </p:cNvPr>
              <p:cNvSpPr txBox="1"/>
              <p:nvPr/>
            </p:nvSpPr>
            <p:spPr>
              <a:xfrm>
                <a:off x="239441" y="4891568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587;p14">
              <a:extLst>
                <a:ext uri="{FF2B5EF4-FFF2-40B4-BE49-F238E27FC236}">
                  <a16:creationId xmlns:a16="http://schemas.microsoft.com/office/drawing/2014/main" id="{495374E9-34B0-6D9F-46B0-CAC8D98D8A67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35" name="Google Shape;588;p14">
                <a:extLst>
                  <a:ext uri="{FF2B5EF4-FFF2-40B4-BE49-F238E27FC236}">
                    <a16:creationId xmlns:a16="http://schemas.microsoft.com/office/drawing/2014/main" id="{6FF988CD-4FB7-16CC-29B7-BD9B1F592063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Google Shape;589;p14">
                <a:extLst>
                  <a:ext uri="{FF2B5EF4-FFF2-40B4-BE49-F238E27FC236}">
                    <a16:creationId xmlns:a16="http://schemas.microsoft.com/office/drawing/2014/main" id="{1E2D5D52-CD2E-3701-7F46-7437CF66BA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590;p14">
              <a:extLst>
                <a:ext uri="{FF2B5EF4-FFF2-40B4-BE49-F238E27FC236}">
                  <a16:creationId xmlns:a16="http://schemas.microsoft.com/office/drawing/2014/main" id="{2C167D30-CA08-0C16-B5DA-7C4DF1E580AB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33" name="Google Shape;591;p14">
                <a:extLst>
                  <a:ext uri="{FF2B5EF4-FFF2-40B4-BE49-F238E27FC236}">
                    <a16:creationId xmlns:a16="http://schemas.microsoft.com/office/drawing/2014/main" id="{32B53BE0-7883-A63B-683F-330161D5DF6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Google Shape;592;p14">
                <a:extLst>
                  <a:ext uri="{FF2B5EF4-FFF2-40B4-BE49-F238E27FC236}">
                    <a16:creationId xmlns:a16="http://schemas.microsoft.com/office/drawing/2014/main" id="{EEC4E7CF-0BBE-4F56-252F-063AEBF443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593;p14">
              <a:extLst>
                <a:ext uri="{FF2B5EF4-FFF2-40B4-BE49-F238E27FC236}">
                  <a16:creationId xmlns:a16="http://schemas.microsoft.com/office/drawing/2014/main" id="{D4FCD367-748E-3B60-E265-57839D7523D0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31" name="Google Shape;594;p14">
                <a:extLst>
                  <a:ext uri="{FF2B5EF4-FFF2-40B4-BE49-F238E27FC236}">
                    <a16:creationId xmlns:a16="http://schemas.microsoft.com/office/drawing/2014/main" id="{43F8E95B-491D-B035-73EA-800C7AFFC24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2" name="Google Shape;595;p14">
                <a:extLst>
                  <a:ext uri="{FF2B5EF4-FFF2-40B4-BE49-F238E27FC236}">
                    <a16:creationId xmlns:a16="http://schemas.microsoft.com/office/drawing/2014/main" id="{50B96883-1E7A-8C0A-E6F8-9A737E52171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6;p14">
              <a:extLst>
                <a:ext uri="{FF2B5EF4-FFF2-40B4-BE49-F238E27FC236}">
                  <a16:creationId xmlns:a16="http://schemas.microsoft.com/office/drawing/2014/main" id="{97A39560-5987-BBE4-1591-C5C1FBF3E339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29" name="Google Shape;597;p14">
                <a:extLst>
                  <a:ext uri="{FF2B5EF4-FFF2-40B4-BE49-F238E27FC236}">
                    <a16:creationId xmlns:a16="http://schemas.microsoft.com/office/drawing/2014/main" id="{2CF9FD6C-4749-17FD-2AE0-B64E389481B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98;p14">
                <a:extLst>
                  <a:ext uri="{FF2B5EF4-FFF2-40B4-BE49-F238E27FC236}">
                    <a16:creationId xmlns:a16="http://schemas.microsoft.com/office/drawing/2014/main" id="{2B49F4D0-05C4-B7B1-3AB4-1203C22ECD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088157E3-C3C0-53E8-B6A0-0456D528AFE0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733FB106-6DA2-174A-CFBC-4B176FE5F42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95DC5CB8-3620-C8CA-E21B-9517EA2D7BF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2B206A07-9F31-6C39-52AA-5649C4E9A038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F2B2CB09-C7F7-0B32-E05A-D1AD8F9F59CF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Prediction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0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8F3CD217-5F9B-8FEA-E721-0A9DDBDC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DFDA0421-7E4B-F7DE-0C16-B137D238E39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9FA94C1-B1F4-D1F9-9D44-4DF267256FF8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22BE19A-E08A-4C21-6DC5-942B71D2D1C4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B2E4A2C8-B2D4-8D81-AA20-E4730B7BEEA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B0675DD7-7836-6291-7281-E7184007DBFB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9851131-437D-22C2-9A2D-868E5A9D6F93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GUI Interface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00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910ABE72-DAE4-534F-5230-F0B4B32F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F6CF90E6-E747-2FBA-664E-6B42D02FD147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1272DA03-9EC0-2A90-5D77-22280AB6A6A5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167F352-32DF-E5E6-9DA6-83009D71917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AD3ABCB-0D66-23FF-0655-68FCDA6025A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5B6606A-857D-AE84-7877-1524B630C2BA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859D99D-BAAC-4CBE-D9B2-B467289E1E15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Operation video</a:t>
            </a: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8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8F9641E2-572E-C969-72CF-43CA5CDC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E9CBC9E8-E94A-D6E9-0AD3-666C90D4A533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69FBAF2-30FA-2786-BF2A-8FB7F3B55974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EB544FB-B772-8690-5CF3-F5DC337153C8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A6A4023D-3F23-9286-4DDE-4C3F40BC6792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A3CC5A42-0504-4EFB-DDB9-A7786EE51D40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50ABDEC5-9948-52B7-2B91-0D66B649FCA6}"/>
              </a:ext>
            </a:extLst>
          </p:cNvPr>
          <p:cNvSpPr txBox="1"/>
          <p:nvPr/>
        </p:nvSpPr>
        <p:spPr>
          <a:xfrm>
            <a:off x="653826" y="331374"/>
            <a:ext cx="10877100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 err="1">
                <a:solidFill>
                  <a:schemeClr val="bg1"/>
                </a:solidFill>
                <a:latin typeface="Press Start 2P" panose="02020500000000000000" charset="0"/>
              </a:rPr>
              <a:t>Github</a:t>
            </a: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03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353C54C3-DD61-B577-604A-CFFC0F5B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ACEBBDE1-6F76-7D83-B42E-121FB8BBA9D4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E3A07F26-E289-4408-6AFA-C3D0287A8AD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53CECF18-FF4A-0DF6-D28D-DB26512009A9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B7A9657D-CFF9-8AB4-6767-83E311ECBAF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62BF2F06-F6B2-B4B9-64C7-13AD8C01763F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77C1D7C3-EC85-AB4C-3286-78E3D0ED589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CD44FBB-352A-EE3A-8641-D3DBC8ADA6F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828A2A66-421A-5130-F4C4-73C5290BC13A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CC94D66A-EFC8-8E31-AFD9-EDC3BA8CEC5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16FF44FC-3299-F07C-A4C6-D4B3AEC193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6C8AFC61-D397-14CA-612F-B4AED3523DA7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7BD3B20E-B550-113B-A989-24AB258C67F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27DAA82B-2385-EDBD-BB9B-AA96D6A54F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7A2EFB35-211A-915A-9A12-2375528FCAF3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6117E6F2-A886-A6C5-63DC-E0B1DBCE9A2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34E5B94C-67BD-7412-48AF-2E5E830B13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23C2FFE4-E39A-4FA0-D09E-290E31BBD89C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015F769E-040C-2F7F-8817-66151C6258ED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31A872D6-0C90-EBAB-ADC2-BD4AE08914B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1B9CC13B-6741-784D-DFA6-194FC841276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FE88AB7E-8A57-E93A-5F78-8BAD613D05EA}"/>
              </a:ext>
            </a:extLst>
          </p:cNvPr>
          <p:cNvSpPr txBox="1"/>
          <p:nvPr/>
        </p:nvSpPr>
        <p:spPr>
          <a:xfrm>
            <a:off x="3696758" y="4489255"/>
            <a:ext cx="108771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Conclusions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0" dirty="0">
              <a:solidFill>
                <a:srgbClr val="5067DC"/>
              </a:solidFill>
              <a:latin typeface="Press Start 2P"/>
              <a:sym typeface="Press Start 2P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01B5F3F1-FA9F-01EB-9B67-05E0784A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595186A-9A75-F7A5-B800-1B869510B225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A09BC4E4-77EF-5448-A7DF-9D128D0C092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5ABEE299-9363-97EF-5547-9658295000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60879A64-145B-FAEF-090F-A19CBF51D7E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83A9088E-C493-F21C-0FD9-77BFCFF60A7F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ECB0828-3224-5605-E139-71C6DE892C0E}"/>
              </a:ext>
            </a:extLst>
          </p:cNvPr>
          <p:cNvSpPr txBox="1"/>
          <p:nvPr/>
        </p:nvSpPr>
        <p:spPr>
          <a:xfrm>
            <a:off x="653826" y="331374"/>
            <a:ext cx="10877100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Conclusions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2" name="Google Shape;583;p14">
            <a:extLst>
              <a:ext uri="{FF2B5EF4-FFF2-40B4-BE49-F238E27FC236}">
                <a16:creationId xmlns:a16="http://schemas.microsoft.com/office/drawing/2014/main" id="{22242D6D-2BD2-D372-4AF5-36075D9848BA}"/>
              </a:ext>
            </a:extLst>
          </p:cNvPr>
          <p:cNvGrpSpPr/>
          <p:nvPr/>
        </p:nvGrpSpPr>
        <p:grpSpPr>
          <a:xfrm>
            <a:off x="1668379" y="1620253"/>
            <a:ext cx="15191874" cy="8213558"/>
            <a:chOff x="-73611" y="1"/>
            <a:chExt cx="9877484" cy="9429283"/>
          </a:xfrm>
        </p:grpSpPr>
        <p:grpSp>
          <p:nvGrpSpPr>
            <p:cNvPr id="3" name="Google Shape;584;p14">
              <a:extLst>
                <a:ext uri="{FF2B5EF4-FFF2-40B4-BE49-F238E27FC236}">
                  <a16:creationId xmlns:a16="http://schemas.microsoft.com/office/drawing/2014/main" id="{9681EA3F-A79F-C90F-59E1-20F413D1A8EE}"/>
                </a:ext>
              </a:extLst>
            </p:cNvPr>
            <p:cNvGrpSpPr/>
            <p:nvPr/>
          </p:nvGrpSpPr>
          <p:grpSpPr>
            <a:xfrm rot="-5400000">
              <a:off x="150490" y="-224100"/>
              <a:ext cx="9429283" cy="9877484"/>
              <a:chOff x="0" y="-38100"/>
              <a:chExt cx="4880509" cy="5112493"/>
            </a:xfrm>
          </p:grpSpPr>
          <p:sp>
            <p:nvSpPr>
              <p:cNvPr id="16" name="Google Shape;585;p14">
                <a:extLst>
                  <a:ext uri="{FF2B5EF4-FFF2-40B4-BE49-F238E27FC236}">
                    <a16:creationId xmlns:a16="http://schemas.microsoft.com/office/drawing/2014/main" id="{DAAF0719-8A7A-AB79-29E3-389E4E411618}"/>
                  </a:ext>
                </a:extLst>
              </p:cNvPr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Google Shape;586;p14">
                <a:extLst>
                  <a:ext uri="{FF2B5EF4-FFF2-40B4-BE49-F238E27FC236}">
                    <a16:creationId xmlns:a16="http://schemas.microsoft.com/office/drawing/2014/main" id="{79E94472-9D93-EF25-708A-2351E60F82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587;p14">
              <a:extLst>
                <a:ext uri="{FF2B5EF4-FFF2-40B4-BE49-F238E27FC236}">
                  <a16:creationId xmlns:a16="http://schemas.microsoft.com/office/drawing/2014/main" id="{8343FFA0-99FD-C3F5-23E2-03430F91BC3C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14" name="Google Shape;588;p14">
                <a:extLst>
                  <a:ext uri="{FF2B5EF4-FFF2-40B4-BE49-F238E27FC236}">
                    <a16:creationId xmlns:a16="http://schemas.microsoft.com/office/drawing/2014/main" id="{34EF2688-9FB7-AA99-AB13-CC67FE0220EB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589;p14">
                <a:extLst>
                  <a:ext uri="{FF2B5EF4-FFF2-40B4-BE49-F238E27FC236}">
                    <a16:creationId xmlns:a16="http://schemas.microsoft.com/office/drawing/2014/main" id="{5E2B8232-4AED-8D66-08EA-F73CBBA22E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590;p14">
              <a:extLst>
                <a:ext uri="{FF2B5EF4-FFF2-40B4-BE49-F238E27FC236}">
                  <a16:creationId xmlns:a16="http://schemas.microsoft.com/office/drawing/2014/main" id="{E9D25548-B39E-743A-5618-9A7EEDF86852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12" name="Google Shape;591;p14">
                <a:extLst>
                  <a:ext uri="{FF2B5EF4-FFF2-40B4-BE49-F238E27FC236}">
                    <a16:creationId xmlns:a16="http://schemas.microsoft.com/office/drawing/2014/main" id="{2DFCCC66-F91E-55AC-E9FA-D71E92EBB9C5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592;p14">
                <a:extLst>
                  <a:ext uri="{FF2B5EF4-FFF2-40B4-BE49-F238E27FC236}">
                    <a16:creationId xmlns:a16="http://schemas.microsoft.com/office/drawing/2014/main" id="{A4B84FEE-20DB-7710-5DBA-046788A364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593;p14">
              <a:extLst>
                <a:ext uri="{FF2B5EF4-FFF2-40B4-BE49-F238E27FC236}">
                  <a16:creationId xmlns:a16="http://schemas.microsoft.com/office/drawing/2014/main" id="{7E884985-04D6-70F2-3604-5F93F7D1ACD3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10" name="Google Shape;594;p14">
                <a:extLst>
                  <a:ext uri="{FF2B5EF4-FFF2-40B4-BE49-F238E27FC236}">
                    <a16:creationId xmlns:a16="http://schemas.microsoft.com/office/drawing/2014/main" id="{82A06656-1541-05EE-1252-81451D819C90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Google Shape;595;p14">
                <a:extLst>
                  <a:ext uri="{FF2B5EF4-FFF2-40B4-BE49-F238E27FC236}">
                    <a16:creationId xmlns:a16="http://schemas.microsoft.com/office/drawing/2014/main" id="{BF1BAB12-BA83-D302-8E22-7A24AA38FC0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596;p14">
              <a:extLst>
                <a:ext uri="{FF2B5EF4-FFF2-40B4-BE49-F238E27FC236}">
                  <a16:creationId xmlns:a16="http://schemas.microsoft.com/office/drawing/2014/main" id="{8941DB95-275F-DD15-66BD-CC08806403AD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8" name="Google Shape;597;p14">
                <a:extLst>
                  <a:ext uri="{FF2B5EF4-FFF2-40B4-BE49-F238E27FC236}">
                    <a16:creationId xmlns:a16="http://schemas.microsoft.com/office/drawing/2014/main" id="{FC45CDC3-ACBB-8764-E3AA-FBF5FA1F720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Google Shape;598;p14">
                <a:extLst>
                  <a:ext uri="{FF2B5EF4-FFF2-40B4-BE49-F238E27FC236}">
                    <a16:creationId xmlns:a16="http://schemas.microsoft.com/office/drawing/2014/main" id="{64002E76-84E0-B4DD-CB2A-F8AD826BF7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82F5C3-18A9-C762-7400-45C9E7640BBE}"/>
              </a:ext>
            </a:extLst>
          </p:cNvPr>
          <p:cNvSpPr txBox="1"/>
          <p:nvPr/>
        </p:nvSpPr>
        <p:spPr>
          <a:xfrm>
            <a:off x="2403021" y="1990929"/>
            <a:ext cx="13676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We’re pleased with the model’s performance: on a ten-genre music classification task, it achieved an average accuracy of 87%, and the confusion matrix demonstrates strong class-separation. To further improve, you might consider: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Incorporating traditional ML algorithms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Compare with ensemble methods such as Random Forest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XGBoost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alongside your CNN to identify the best approach.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Enhancing feature engineering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In addition to Mel-spectrograms, extract features like MFCCs, chroma vectors,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tonnetz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to enrich the input representation.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Model </a:t>
            </a:r>
            <a:r>
              <a:rPr lang="en-US" altLang="zh-TW" sz="2400" b="1" dirty="0" err="1">
                <a:latin typeface="Roboto Mono" panose="00000009000000000000" pitchFamily="49" charset="0"/>
                <a:ea typeface="Roboto Mono" panose="00000009000000000000" pitchFamily="49" charset="0"/>
              </a:rPr>
              <a:t>ensembling</a:t>
            </a: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 and hyperparameter tuning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Use ensemble strategies (e.g. soft-voting or weighted voting) and systematic hyperparameter searches (grid search or Bayesian optimization) to leverage complementary model strengths.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Expanding and augmenting the dataset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Add more diverse, longer audio samples or apply augmentation techniques (pitch shifting, time stretching, etc.) to boost generalization.</a:t>
            </a:r>
          </a:p>
          <a:p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Implementing these steps should help you achieve higher accuracy and more robust performance in music genre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4837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1669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8" name="Google Shape;348;p10"/>
          <p:cNvGrpSpPr/>
          <p:nvPr/>
        </p:nvGrpSpPr>
        <p:grpSpPr>
          <a:xfrm>
            <a:off x="8297080" y="1114841"/>
            <a:ext cx="9202724" cy="10371391"/>
            <a:chOff x="0" y="-111997"/>
            <a:chExt cx="12270299" cy="13828524"/>
          </a:xfrm>
        </p:grpSpPr>
        <p:grpSp>
          <p:nvGrpSpPr>
            <p:cNvPr id="349" name="Google Shape;349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50" name="Google Shape;350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1" name="Google Shape;351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0"/>
            <p:cNvGrpSpPr/>
            <p:nvPr/>
          </p:nvGrpSpPr>
          <p:grpSpPr>
            <a:xfrm rot="-5400000">
              <a:off x="-5996742" y="6129284"/>
              <a:ext cx="12323785" cy="303109"/>
              <a:chOff x="0" y="-38100"/>
              <a:chExt cx="4192415" cy="103114"/>
            </a:xfrm>
          </p:grpSpPr>
          <p:sp>
            <p:nvSpPr>
              <p:cNvPr id="353" name="Google Shape;353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4" name="Google Shape;354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0"/>
            <p:cNvGrpSpPr/>
            <p:nvPr/>
          </p:nvGrpSpPr>
          <p:grpSpPr>
            <a:xfrm>
              <a:off x="316704" y="6949"/>
              <a:ext cx="11751261" cy="359872"/>
              <a:chOff x="0" y="-38100"/>
              <a:chExt cx="3997649" cy="122424"/>
            </a:xfrm>
          </p:grpSpPr>
          <p:sp>
            <p:nvSpPr>
              <p:cNvPr id="356" name="Google Shape;356;p10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7" name="Google Shape;357;p10"/>
              <p:cNvSpPr txBox="1"/>
              <p:nvPr/>
            </p:nvSpPr>
            <p:spPr>
              <a:xfrm>
                <a:off x="0" y="-38100"/>
                <a:ext cx="3997649" cy="122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0"/>
            <p:cNvGrpSpPr/>
            <p:nvPr/>
          </p:nvGrpSpPr>
          <p:grpSpPr>
            <a:xfrm rot="-5400000">
              <a:off x="5850075" y="6129284"/>
              <a:ext cx="12323785" cy="303109"/>
              <a:chOff x="0" y="-38100"/>
              <a:chExt cx="4192415" cy="103114"/>
            </a:xfrm>
          </p:grpSpPr>
          <p:sp>
            <p:nvSpPr>
              <p:cNvPr id="359" name="Google Shape;359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0" name="Google Shape;360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62" name="Google Shape;362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3" name="Google Shape;363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4" name="Google Shape;364;p10"/>
          <p:cNvSpPr/>
          <p:nvPr/>
        </p:nvSpPr>
        <p:spPr>
          <a:xfrm>
            <a:off x="1878970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5" name="Google Shape;365;p10"/>
          <p:cNvSpPr txBox="1"/>
          <p:nvPr/>
        </p:nvSpPr>
        <p:spPr>
          <a:xfrm>
            <a:off x="9391940" y="1993927"/>
            <a:ext cx="613822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defTabSz="1632753">
              <a:lnSpc>
                <a:spcPts val="9000"/>
              </a:lnSpc>
              <a:spcBef>
                <a:spcPct val="0"/>
              </a:spcBef>
              <a:buClrTx/>
              <a:defRPr/>
            </a:pPr>
            <a:r>
              <a:rPr kumimoji="1" lang="en-US" altLang="ja-JP" sz="6600" b="1" kern="1200" spc="600" dirty="0">
                <a:solidFill>
                  <a:srgbClr val="466371"/>
                </a:solidFill>
                <a:cs typeface="Calibri Light" panose="020F0302020204030204" pitchFamily="34" charset="0"/>
              </a:rPr>
              <a:t>Outline</a:t>
            </a:r>
            <a:endParaRPr kumimoji="1" lang="ja-JP" altLang="en-US" sz="6600" b="1" kern="1200" spc="600" dirty="0">
              <a:solidFill>
                <a:srgbClr val="466371"/>
              </a:solidFill>
              <a:cs typeface="Calibri Light" panose="020F0302020204030204" pitchFamily="34" charset="0"/>
            </a:endParaRPr>
          </a:p>
        </p:txBody>
      </p:sp>
      <p:grpSp>
        <p:nvGrpSpPr>
          <p:cNvPr id="366" name="Google Shape;366;p10"/>
          <p:cNvGrpSpPr/>
          <p:nvPr/>
        </p:nvGrpSpPr>
        <p:grpSpPr>
          <a:xfrm>
            <a:off x="15421672" y="2259947"/>
            <a:ext cx="1205523" cy="826153"/>
            <a:chOff x="0" y="0"/>
            <a:chExt cx="1607364" cy="1101538"/>
          </a:xfrm>
        </p:grpSpPr>
        <p:sp>
          <p:nvSpPr>
            <p:cNvPr id="367" name="Google Shape;367;p10"/>
            <p:cNvSpPr/>
            <p:nvPr/>
          </p:nvSpPr>
          <p:spPr>
            <a:xfrm>
              <a:off x="803682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0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9" name="Google Shape;369;p10"/>
          <p:cNvSpPr/>
          <p:nvPr/>
        </p:nvSpPr>
        <p:spPr>
          <a:xfrm>
            <a:off x="6499334" y="1288047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0" name="Google Shape;370;p10"/>
          <p:cNvSpPr/>
          <p:nvPr/>
        </p:nvSpPr>
        <p:spPr>
          <a:xfrm>
            <a:off x="2035547" y="8884751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" name="Google Shape;371;p10"/>
          <p:cNvSpPr/>
          <p:nvPr/>
        </p:nvSpPr>
        <p:spPr>
          <a:xfrm>
            <a:off x="1028700" y="3086100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2" name="Google Shape;372;p10"/>
          <p:cNvSpPr/>
          <p:nvPr/>
        </p:nvSpPr>
        <p:spPr>
          <a:xfrm>
            <a:off x="2849054" y="80723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5606428" y="7923767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0"/>
          <p:cNvSpPr txBox="1"/>
          <p:nvPr/>
        </p:nvSpPr>
        <p:spPr>
          <a:xfrm>
            <a:off x="9220409" y="3408038"/>
            <a:ext cx="554400" cy="521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10"/>
          <p:cNvSpPr txBox="1"/>
          <p:nvPr/>
        </p:nvSpPr>
        <p:spPr>
          <a:xfrm>
            <a:off x="10230435" y="3760950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Introduction</a:t>
            </a:r>
            <a:endParaRPr lang="zh-TW" altLang="en-US" sz="4000" dirty="0">
              <a:solidFill>
                <a:srgbClr val="466371"/>
              </a:solidFill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10230435" y="4955288"/>
            <a:ext cx="6378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Method</a:t>
            </a:r>
          </a:p>
        </p:txBody>
      </p:sp>
      <p:sp>
        <p:nvSpPr>
          <p:cNvPr id="377" name="Google Shape;377;p10"/>
          <p:cNvSpPr txBox="1"/>
          <p:nvPr/>
        </p:nvSpPr>
        <p:spPr>
          <a:xfrm>
            <a:off x="10230435" y="6149626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Results</a:t>
            </a:r>
          </a:p>
        </p:txBody>
      </p:sp>
      <p:sp>
        <p:nvSpPr>
          <p:cNvPr id="378" name="Google Shape;378;p10"/>
          <p:cNvSpPr txBox="1"/>
          <p:nvPr/>
        </p:nvSpPr>
        <p:spPr>
          <a:xfrm>
            <a:off x="10230435" y="7343965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Conclusions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FA9452-29B5-0430-0702-0399E7D3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1310" r="8529" b="48452"/>
          <a:stretch>
            <a:fillRect/>
          </a:stretch>
        </p:blipFill>
        <p:spPr>
          <a:xfrm>
            <a:off x="3102997" y="3180093"/>
            <a:ext cx="2854304" cy="26163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21F978-6417-D58B-D289-AC8EBAD12F0E}"/>
              </a:ext>
            </a:extLst>
          </p:cNvPr>
          <p:cNvSpPr/>
          <p:nvPr/>
        </p:nvSpPr>
        <p:spPr>
          <a:xfrm>
            <a:off x="2417197" y="404903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470542-FC87-EBE9-3030-00A69DC39586}"/>
              </a:ext>
            </a:extLst>
          </p:cNvPr>
          <p:cNvSpPr/>
          <p:nvPr/>
        </p:nvSpPr>
        <p:spPr>
          <a:xfrm>
            <a:off x="2420224" y="4364215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7A39F4-2DE0-FBD1-CD21-C6870D7E9B4F}"/>
              </a:ext>
            </a:extLst>
          </p:cNvPr>
          <p:cNvSpPr/>
          <p:nvPr/>
        </p:nvSpPr>
        <p:spPr>
          <a:xfrm>
            <a:off x="2417197" y="467940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EAD294-6557-9028-AC39-5614039DCBB7}"/>
              </a:ext>
            </a:extLst>
          </p:cNvPr>
          <p:cNvSpPr/>
          <p:nvPr/>
        </p:nvSpPr>
        <p:spPr>
          <a:xfrm>
            <a:off x="2417197" y="4978684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9CB486-028E-1443-EFB0-37446D1295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992" r="1865" b="96886"/>
          <a:stretch>
            <a:fillRect/>
          </a:stretch>
        </p:blipFill>
        <p:spPr>
          <a:xfrm>
            <a:off x="3102997" y="5863419"/>
            <a:ext cx="2721184" cy="2137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75D50B-0734-0322-BD51-EC0211D6F169}"/>
              </a:ext>
            </a:extLst>
          </p:cNvPr>
          <p:cNvSpPr/>
          <p:nvPr/>
        </p:nvSpPr>
        <p:spPr>
          <a:xfrm>
            <a:off x="1878970" y="6064564"/>
            <a:ext cx="836934" cy="1136336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F7FFF3-857B-21CE-2BAF-BD43157113E0}"/>
              </a:ext>
            </a:extLst>
          </p:cNvPr>
          <p:cNvSpPr/>
          <p:nvPr/>
        </p:nvSpPr>
        <p:spPr>
          <a:xfrm>
            <a:off x="2079009" y="3586419"/>
            <a:ext cx="113731" cy="2277000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E8EE6E8F-F587-6094-2429-AB6CD15E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CBAA030E-72A4-4EFD-386E-1A9AA9D7AF2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595A8D2-C9D4-93FF-0DBD-7EAA677EECAC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82D8F3D-F66F-2590-5A38-734BB059D18D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190FF375-6D99-B80B-4C08-12F6C314F8F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0D715C72-1A8F-C0C6-0446-D42CAC5F03F3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588C243-EDF6-6646-D4C3-3DC4FA848CB2}"/>
              </a:ext>
            </a:extLst>
          </p:cNvPr>
          <p:cNvSpPr txBox="1"/>
          <p:nvPr/>
        </p:nvSpPr>
        <p:spPr>
          <a:xfrm>
            <a:off x="653826" y="331374"/>
            <a:ext cx="10877100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Work Allocation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</a:endParaRP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7" name="Google Shape;495;p13">
            <a:extLst>
              <a:ext uri="{FF2B5EF4-FFF2-40B4-BE49-F238E27FC236}">
                <a16:creationId xmlns:a16="http://schemas.microsoft.com/office/drawing/2014/main" id="{4AD525C0-67B3-AF17-CC71-32DB6B94771F}"/>
              </a:ext>
            </a:extLst>
          </p:cNvPr>
          <p:cNvGrpSpPr/>
          <p:nvPr/>
        </p:nvGrpSpPr>
        <p:grpSpPr>
          <a:xfrm rot="-5400000">
            <a:off x="593598" y="3477674"/>
            <a:ext cx="4144480" cy="3130416"/>
            <a:chOff x="-20664" y="-35174"/>
            <a:chExt cx="10939655" cy="6981578"/>
          </a:xfrm>
        </p:grpSpPr>
        <p:grpSp>
          <p:nvGrpSpPr>
            <p:cNvPr id="18" name="Google Shape;496;p13">
              <a:extLst>
                <a:ext uri="{FF2B5EF4-FFF2-40B4-BE49-F238E27FC236}">
                  <a16:creationId xmlns:a16="http://schemas.microsoft.com/office/drawing/2014/main" id="{E17E6649-5BFA-C107-8470-642C006BDDD3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31" name="Google Shape;497;p13">
                <a:extLst>
                  <a:ext uri="{FF2B5EF4-FFF2-40B4-BE49-F238E27FC236}">
                    <a16:creationId xmlns:a16="http://schemas.microsoft.com/office/drawing/2014/main" id="{BFBFFBD4-AE5F-EF58-370D-C03FD5FA4233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Google Shape;498;p13">
                <a:extLst>
                  <a:ext uri="{FF2B5EF4-FFF2-40B4-BE49-F238E27FC236}">
                    <a16:creationId xmlns:a16="http://schemas.microsoft.com/office/drawing/2014/main" id="{9098C7FA-2FCF-2ECA-5298-D06491416D9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499;p13">
              <a:extLst>
                <a:ext uri="{FF2B5EF4-FFF2-40B4-BE49-F238E27FC236}">
                  <a16:creationId xmlns:a16="http://schemas.microsoft.com/office/drawing/2014/main" id="{C5D84E5C-2004-E29A-BEF2-81EB9AAA56E1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29" name="Google Shape;500;p13">
                <a:extLst>
                  <a:ext uri="{FF2B5EF4-FFF2-40B4-BE49-F238E27FC236}">
                    <a16:creationId xmlns:a16="http://schemas.microsoft.com/office/drawing/2014/main" id="{0BAD4C40-F0D8-02BF-1816-6FB963C0C9D4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01;p13">
                <a:extLst>
                  <a:ext uri="{FF2B5EF4-FFF2-40B4-BE49-F238E27FC236}">
                    <a16:creationId xmlns:a16="http://schemas.microsoft.com/office/drawing/2014/main" id="{A133D0B7-E1A1-D135-1BCE-3280448877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02;p13">
              <a:extLst>
                <a:ext uri="{FF2B5EF4-FFF2-40B4-BE49-F238E27FC236}">
                  <a16:creationId xmlns:a16="http://schemas.microsoft.com/office/drawing/2014/main" id="{8DFA86DF-53F8-8ACD-E662-EBE4CE73359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27" name="Google Shape;503;p13">
                <a:extLst>
                  <a:ext uri="{FF2B5EF4-FFF2-40B4-BE49-F238E27FC236}">
                    <a16:creationId xmlns:a16="http://schemas.microsoft.com/office/drawing/2014/main" id="{8530BC74-482A-6EFC-6C4B-7B54409DE121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Google Shape;504;p13">
                <a:extLst>
                  <a:ext uri="{FF2B5EF4-FFF2-40B4-BE49-F238E27FC236}">
                    <a16:creationId xmlns:a16="http://schemas.microsoft.com/office/drawing/2014/main" id="{C286E8C7-359A-A600-A181-6FE1B5BBEB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505;p13">
              <a:extLst>
                <a:ext uri="{FF2B5EF4-FFF2-40B4-BE49-F238E27FC236}">
                  <a16:creationId xmlns:a16="http://schemas.microsoft.com/office/drawing/2014/main" id="{B8DAF634-75BE-73CF-8ACE-73B733ADAD0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25" name="Google Shape;506;p13">
                <a:extLst>
                  <a:ext uri="{FF2B5EF4-FFF2-40B4-BE49-F238E27FC236}">
                    <a16:creationId xmlns:a16="http://schemas.microsoft.com/office/drawing/2014/main" id="{70B3555D-0DF5-AE21-DA1F-C2045427569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Google Shape;507;p13">
                <a:extLst>
                  <a:ext uri="{FF2B5EF4-FFF2-40B4-BE49-F238E27FC236}">
                    <a16:creationId xmlns:a16="http://schemas.microsoft.com/office/drawing/2014/main" id="{44CFC317-B9B2-E795-22AB-843BE3C8630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508;p13">
              <a:extLst>
                <a:ext uri="{FF2B5EF4-FFF2-40B4-BE49-F238E27FC236}">
                  <a16:creationId xmlns:a16="http://schemas.microsoft.com/office/drawing/2014/main" id="{903DBA16-9523-D539-CDDE-CF613043E70F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23" name="Google Shape;509;p13">
                <a:extLst>
                  <a:ext uri="{FF2B5EF4-FFF2-40B4-BE49-F238E27FC236}">
                    <a16:creationId xmlns:a16="http://schemas.microsoft.com/office/drawing/2014/main" id="{4D63BE92-69EC-F807-32A6-4476B3922C2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Google Shape;510;p13">
                <a:extLst>
                  <a:ext uri="{FF2B5EF4-FFF2-40B4-BE49-F238E27FC236}">
                    <a16:creationId xmlns:a16="http://schemas.microsoft.com/office/drawing/2014/main" id="{D0E5FE84-224E-B80E-875E-33C67A07B4B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" name="Google Shape;511;p13">
            <a:extLst>
              <a:ext uri="{FF2B5EF4-FFF2-40B4-BE49-F238E27FC236}">
                <a16:creationId xmlns:a16="http://schemas.microsoft.com/office/drawing/2014/main" id="{C0CADE5D-B08F-7C94-12EC-D7927C2CBDF4}"/>
              </a:ext>
            </a:extLst>
          </p:cNvPr>
          <p:cNvGrpSpPr/>
          <p:nvPr/>
        </p:nvGrpSpPr>
        <p:grpSpPr>
          <a:xfrm rot="-5400000">
            <a:off x="9095900" y="3523273"/>
            <a:ext cx="4144480" cy="3130416"/>
            <a:chOff x="-20664" y="-35174"/>
            <a:chExt cx="10939655" cy="6981578"/>
          </a:xfrm>
        </p:grpSpPr>
        <p:grpSp>
          <p:nvGrpSpPr>
            <p:cNvPr id="34" name="Google Shape;512;p13">
              <a:extLst>
                <a:ext uri="{FF2B5EF4-FFF2-40B4-BE49-F238E27FC236}">
                  <a16:creationId xmlns:a16="http://schemas.microsoft.com/office/drawing/2014/main" id="{8DAF562E-A3D8-C618-1DA1-FE9555200617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47" name="Google Shape;513;p13">
                <a:extLst>
                  <a:ext uri="{FF2B5EF4-FFF2-40B4-BE49-F238E27FC236}">
                    <a16:creationId xmlns:a16="http://schemas.microsoft.com/office/drawing/2014/main" id="{7EAA98E2-0F7D-055B-7B41-2CE67D17489A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514;p13">
                <a:extLst>
                  <a:ext uri="{FF2B5EF4-FFF2-40B4-BE49-F238E27FC236}">
                    <a16:creationId xmlns:a16="http://schemas.microsoft.com/office/drawing/2014/main" id="{53CBA47B-5A53-8AAD-B8D6-A221F9A7E3E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515;p13">
              <a:extLst>
                <a:ext uri="{FF2B5EF4-FFF2-40B4-BE49-F238E27FC236}">
                  <a16:creationId xmlns:a16="http://schemas.microsoft.com/office/drawing/2014/main" id="{CB6229DD-4F4E-AC4C-2DFB-A672730C4E4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45" name="Google Shape;516;p13">
                <a:extLst>
                  <a:ext uri="{FF2B5EF4-FFF2-40B4-BE49-F238E27FC236}">
                    <a16:creationId xmlns:a16="http://schemas.microsoft.com/office/drawing/2014/main" id="{F90CF191-7E95-9436-6943-FFA838A99910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517;p13">
                <a:extLst>
                  <a:ext uri="{FF2B5EF4-FFF2-40B4-BE49-F238E27FC236}">
                    <a16:creationId xmlns:a16="http://schemas.microsoft.com/office/drawing/2014/main" id="{7AAA3197-381C-A470-0045-553BE9D364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518;p13">
              <a:extLst>
                <a:ext uri="{FF2B5EF4-FFF2-40B4-BE49-F238E27FC236}">
                  <a16:creationId xmlns:a16="http://schemas.microsoft.com/office/drawing/2014/main" id="{2F68F5E3-11FD-7DD5-7688-9A061FCD25B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43" name="Google Shape;519;p13">
                <a:extLst>
                  <a:ext uri="{FF2B5EF4-FFF2-40B4-BE49-F238E27FC236}">
                    <a16:creationId xmlns:a16="http://schemas.microsoft.com/office/drawing/2014/main" id="{2C65B00E-7B0C-BE01-44CD-53289F200814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Google Shape;520;p13">
                <a:extLst>
                  <a:ext uri="{FF2B5EF4-FFF2-40B4-BE49-F238E27FC236}">
                    <a16:creationId xmlns:a16="http://schemas.microsoft.com/office/drawing/2014/main" id="{5774243F-A476-5EEB-2882-03CC256577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521;p13">
              <a:extLst>
                <a:ext uri="{FF2B5EF4-FFF2-40B4-BE49-F238E27FC236}">
                  <a16:creationId xmlns:a16="http://schemas.microsoft.com/office/drawing/2014/main" id="{28C30A07-02BA-20ED-7E1D-47CA35775CE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41" name="Google Shape;522;p13">
                <a:extLst>
                  <a:ext uri="{FF2B5EF4-FFF2-40B4-BE49-F238E27FC236}">
                    <a16:creationId xmlns:a16="http://schemas.microsoft.com/office/drawing/2014/main" id="{B9801D37-0C01-10BF-FDD0-C88D6AAB17C2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Google Shape;523;p13">
                <a:extLst>
                  <a:ext uri="{FF2B5EF4-FFF2-40B4-BE49-F238E27FC236}">
                    <a16:creationId xmlns:a16="http://schemas.microsoft.com/office/drawing/2014/main" id="{A23188B5-72AC-CCDD-8BFB-75B7855DBBE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524;p13">
              <a:extLst>
                <a:ext uri="{FF2B5EF4-FFF2-40B4-BE49-F238E27FC236}">
                  <a16:creationId xmlns:a16="http://schemas.microsoft.com/office/drawing/2014/main" id="{B0CF7FDC-E9A3-94E0-F9AD-B6F9CF43D8C5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39" name="Google Shape;525;p13">
                <a:extLst>
                  <a:ext uri="{FF2B5EF4-FFF2-40B4-BE49-F238E27FC236}">
                    <a16:creationId xmlns:a16="http://schemas.microsoft.com/office/drawing/2014/main" id="{CE095E8B-4004-A1C0-ECB3-B5F45063D0C9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Google Shape;526;p13">
                <a:extLst>
                  <a:ext uri="{FF2B5EF4-FFF2-40B4-BE49-F238E27FC236}">
                    <a16:creationId xmlns:a16="http://schemas.microsoft.com/office/drawing/2014/main" id="{1C851828-8A62-273B-291D-31B82587971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1" name="Google Shape;543;p13">
            <a:extLst>
              <a:ext uri="{FF2B5EF4-FFF2-40B4-BE49-F238E27FC236}">
                <a16:creationId xmlns:a16="http://schemas.microsoft.com/office/drawing/2014/main" id="{6F9B996D-B5E1-696A-AAF6-973D07D2A232}"/>
              </a:ext>
            </a:extLst>
          </p:cNvPr>
          <p:cNvGrpSpPr/>
          <p:nvPr/>
        </p:nvGrpSpPr>
        <p:grpSpPr>
          <a:xfrm>
            <a:off x="1460012" y="3134684"/>
            <a:ext cx="2439893" cy="2027601"/>
            <a:chOff x="0" y="-38100"/>
            <a:chExt cx="1074874" cy="1057185"/>
          </a:xfrm>
        </p:grpSpPr>
        <p:sp>
          <p:nvSpPr>
            <p:cNvPr id="642" name="Google Shape;544;p13">
              <a:extLst>
                <a:ext uri="{FF2B5EF4-FFF2-40B4-BE49-F238E27FC236}">
                  <a16:creationId xmlns:a16="http://schemas.microsoft.com/office/drawing/2014/main" id="{76D23B0F-AADF-644C-6B2A-017B99BD5923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3" name="Google Shape;545;p13">
              <a:extLst>
                <a:ext uri="{FF2B5EF4-FFF2-40B4-BE49-F238E27FC236}">
                  <a16:creationId xmlns:a16="http://schemas.microsoft.com/office/drawing/2014/main" id="{3C0E5074-913B-8B24-D745-83A01940C05F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77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E94101096</a:t>
              </a:r>
            </a:p>
            <a:p>
              <a:pPr algn="ctr">
                <a:lnSpc>
                  <a:spcPct val="147777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劉翁碩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543;p13">
            <a:extLst>
              <a:ext uri="{FF2B5EF4-FFF2-40B4-BE49-F238E27FC236}">
                <a16:creationId xmlns:a16="http://schemas.microsoft.com/office/drawing/2014/main" id="{3FB947A9-6200-7960-8B9F-3093FB22A902}"/>
              </a:ext>
            </a:extLst>
          </p:cNvPr>
          <p:cNvGrpSpPr/>
          <p:nvPr/>
        </p:nvGrpSpPr>
        <p:grpSpPr>
          <a:xfrm>
            <a:off x="9956078" y="3180282"/>
            <a:ext cx="2439893" cy="2027601"/>
            <a:chOff x="0" y="-38100"/>
            <a:chExt cx="1074874" cy="1057185"/>
          </a:xfrm>
        </p:grpSpPr>
        <p:sp>
          <p:nvSpPr>
            <p:cNvPr id="673" name="Google Shape;544;p13">
              <a:extLst>
                <a:ext uri="{FF2B5EF4-FFF2-40B4-BE49-F238E27FC236}">
                  <a16:creationId xmlns:a16="http://schemas.microsoft.com/office/drawing/2014/main" id="{DFA49EB6-C9D7-CA32-EBCD-EE421213816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4" name="Google Shape;545;p13">
              <a:extLst>
                <a:ext uri="{FF2B5EF4-FFF2-40B4-BE49-F238E27FC236}">
                  <a16:creationId xmlns:a16="http://schemas.microsoft.com/office/drawing/2014/main" id="{03713D1E-8242-7C6B-7458-4213FA6A77C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P86131183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官廷昱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511;p13">
            <a:extLst>
              <a:ext uri="{FF2B5EF4-FFF2-40B4-BE49-F238E27FC236}">
                <a16:creationId xmlns:a16="http://schemas.microsoft.com/office/drawing/2014/main" id="{A79F1C24-4E5D-6C89-CAD3-1EA05AA76492}"/>
              </a:ext>
            </a:extLst>
          </p:cNvPr>
          <p:cNvGrpSpPr/>
          <p:nvPr/>
        </p:nvGrpSpPr>
        <p:grpSpPr>
          <a:xfrm rot="-5400000">
            <a:off x="4808203" y="3477674"/>
            <a:ext cx="4144480" cy="3130416"/>
            <a:chOff x="-20664" y="-35174"/>
            <a:chExt cx="10939655" cy="6981578"/>
          </a:xfrm>
        </p:grpSpPr>
        <p:grpSp>
          <p:nvGrpSpPr>
            <p:cNvPr id="682" name="Google Shape;512;p13">
              <a:extLst>
                <a:ext uri="{FF2B5EF4-FFF2-40B4-BE49-F238E27FC236}">
                  <a16:creationId xmlns:a16="http://schemas.microsoft.com/office/drawing/2014/main" id="{6CA0CCD7-0176-95A6-9E21-E8B2DCAB3CC2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00" name="Google Shape;513;p13">
                <a:extLst>
                  <a:ext uri="{FF2B5EF4-FFF2-40B4-BE49-F238E27FC236}">
                    <a16:creationId xmlns:a16="http://schemas.microsoft.com/office/drawing/2014/main" id="{E43C3501-3CCD-733D-3DA2-95F5DAD90EE5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1" name="Google Shape;514;p13">
                <a:extLst>
                  <a:ext uri="{FF2B5EF4-FFF2-40B4-BE49-F238E27FC236}">
                    <a16:creationId xmlns:a16="http://schemas.microsoft.com/office/drawing/2014/main" id="{2C699068-1461-5FE9-919D-AD39FAC3BE6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515;p13">
              <a:extLst>
                <a:ext uri="{FF2B5EF4-FFF2-40B4-BE49-F238E27FC236}">
                  <a16:creationId xmlns:a16="http://schemas.microsoft.com/office/drawing/2014/main" id="{FC0B14FF-6468-E674-9F62-2BAF3C8228A7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698" name="Google Shape;516;p13">
                <a:extLst>
                  <a:ext uri="{FF2B5EF4-FFF2-40B4-BE49-F238E27FC236}">
                    <a16:creationId xmlns:a16="http://schemas.microsoft.com/office/drawing/2014/main" id="{ED7A42B3-4EAF-75C8-9C0B-621AEF389A9A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9" name="Google Shape;517;p13">
                <a:extLst>
                  <a:ext uri="{FF2B5EF4-FFF2-40B4-BE49-F238E27FC236}">
                    <a16:creationId xmlns:a16="http://schemas.microsoft.com/office/drawing/2014/main" id="{947FBBF2-54E2-D7BE-1196-E47B2E38E8A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518;p13">
              <a:extLst>
                <a:ext uri="{FF2B5EF4-FFF2-40B4-BE49-F238E27FC236}">
                  <a16:creationId xmlns:a16="http://schemas.microsoft.com/office/drawing/2014/main" id="{10DFCC02-5748-8F2D-95D5-EDEBD3AF6EB6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695" name="Google Shape;519;p13">
                <a:extLst>
                  <a:ext uri="{FF2B5EF4-FFF2-40B4-BE49-F238E27FC236}">
                    <a16:creationId xmlns:a16="http://schemas.microsoft.com/office/drawing/2014/main" id="{D6A6043D-1ED4-0444-EBC0-530C76A3216D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7" name="Google Shape;520;p13">
                <a:extLst>
                  <a:ext uri="{FF2B5EF4-FFF2-40B4-BE49-F238E27FC236}">
                    <a16:creationId xmlns:a16="http://schemas.microsoft.com/office/drawing/2014/main" id="{9EF8E58B-4132-6E45-1E23-BF00AEC8FB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521;p13">
              <a:extLst>
                <a:ext uri="{FF2B5EF4-FFF2-40B4-BE49-F238E27FC236}">
                  <a16:creationId xmlns:a16="http://schemas.microsoft.com/office/drawing/2014/main" id="{644C7B47-CEAF-2504-ED8F-AC169B652925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689" name="Google Shape;522;p13">
                <a:extLst>
                  <a:ext uri="{FF2B5EF4-FFF2-40B4-BE49-F238E27FC236}">
                    <a16:creationId xmlns:a16="http://schemas.microsoft.com/office/drawing/2014/main" id="{0ACD6B5B-7FE3-E6AD-03E7-67AA36D1555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523;p13">
                <a:extLst>
                  <a:ext uri="{FF2B5EF4-FFF2-40B4-BE49-F238E27FC236}">
                    <a16:creationId xmlns:a16="http://schemas.microsoft.com/office/drawing/2014/main" id="{55B38656-6F36-2C65-A6B3-07B738DFB21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524;p13">
              <a:extLst>
                <a:ext uri="{FF2B5EF4-FFF2-40B4-BE49-F238E27FC236}">
                  <a16:creationId xmlns:a16="http://schemas.microsoft.com/office/drawing/2014/main" id="{E3412E0E-55A1-076A-EA9E-002240583BC3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687" name="Google Shape;525;p13">
                <a:extLst>
                  <a:ext uri="{FF2B5EF4-FFF2-40B4-BE49-F238E27FC236}">
                    <a16:creationId xmlns:a16="http://schemas.microsoft.com/office/drawing/2014/main" id="{D868F03D-0674-F87A-893D-1307385B1DEE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526;p13">
                <a:extLst>
                  <a:ext uri="{FF2B5EF4-FFF2-40B4-BE49-F238E27FC236}">
                    <a16:creationId xmlns:a16="http://schemas.microsoft.com/office/drawing/2014/main" id="{58B0C340-329E-7286-B5EC-C512A48EA36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" name="Google Shape;543;p13">
            <a:extLst>
              <a:ext uri="{FF2B5EF4-FFF2-40B4-BE49-F238E27FC236}">
                <a16:creationId xmlns:a16="http://schemas.microsoft.com/office/drawing/2014/main" id="{AE22C65A-3949-5098-3312-7A5FA2180CFA}"/>
              </a:ext>
            </a:extLst>
          </p:cNvPr>
          <p:cNvGrpSpPr/>
          <p:nvPr/>
        </p:nvGrpSpPr>
        <p:grpSpPr>
          <a:xfrm>
            <a:off x="5668381" y="3134683"/>
            <a:ext cx="2439893" cy="2027601"/>
            <a:chOff x="0" y="-38100"/>
            <a:chExt cx="1074874" cy="1057185"/>
          </a:xfrm>
        </p:grpSpPr>
        <p:sp>
          <p:nvSpPr>
            <p:cNvPr id="703" name="Google Shape;544;p13">
              <a:extLst>
                <a:ext uri="{FF2B5EF4-FFF2-40B4-BE49-F238E27FC236}">
                  <a16:creationId xmlns:a16="http://schemas.microsoft.com/office/drawing/2014/main" id="{3D51EDF4-3BBB-27E7-CF2E-2A4CD3CB5F0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8" name="Google Shape;545;p13">
              <a:extLst>
                <a:ext uri="{FF2B5EF4-FFF2-40B4-BE49-F238E27FC236}">
                  <a16:creationId xmlns:a16="http://schemas.microsoft.com/office/drawing/2014/main" id="{ECDA3E4D-F8F6-9094-6197-B08CB03D0521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N16131722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許志煒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511;p13">
            <a:extLst>
              <a:ext uri="{FF2B5EF4-FFF2-40B4-BE49-F238E27FC236}">
                <a16:creationId xmlns:a16="http://schemas.microsoft.com/office/drawing/2014/main" id="{2EC44724-E55C-CA40-3291-A7855BC50C3F}"/>
              </a:ext>
            </a:extLst>
          </p:cNvPr>
          <p:cNvGrpSpPr/>
          <p:nvPr/>
        </p:nvGrpSpPr>
        <p:grpSpPr>
          <a:xfrm rot="-5400000">
            <a:off x="13507141" y="3512170"/>
            <a:ext cx="4144480" cy="3130416"/>
            <a:chOff x="-20664" y="-35174"/>
            <a:chExt cx="10939655" cy="6981578"/>
          </a:xfrm>
        </p:grpSpPr>
        <p:grpSp>
          <p:nvGrpSpPr>
            <p:cNvPr id="770" name="Google Shape;512;p13">
              <a:extLst>
                <a:ext uri="{FF2B5EF4-FFF2-40B4-BE49-F238E27FC236}">
                  <a16:creationId xmlns:a16="http://schemas.microsoft.com/office/drawing/2014/main" id="{D75CD070-5A0B-C74E-92F9-BDC487B1C32F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83" name="Google Shape;513;p13">
                <a:extLst>
                  <a:ext uri="{FF2B5EF4-FFF2-40B4-BE49-F238E27FC236}">
                    <a16:creationId xmlns:a16="http://schemas.microsoft.com/office/drawing/2014/main" id="{2CDA57AA-DF4D-3F5A-C33C-E11E8F0CAD82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4" name="Google Shape;514;p13">
                <a:extLst>
                  <a:ext uri="{FF2B5EF4-FFF2-40B4-BE49-F238E27FC236}">
                    <a16:creationId xmlns:a16="http://schemas.microsoft.com/office/drawing/2014/main" id="{F2377BBB-881E-5109-6966-58E2966DAA8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515;p13">
              <a:extLst>
                <a:ext uri="{FF2B5EF4-FFF2-40B4-BE49-F238E27FC236}">
                  <a16:creationId xmlns:a16="http://schemas.microsoft.com/office/drawing/2014/main" id="{2262F626-EE40-76D1-9FFC-1997295600D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781" name="Google Shape;516;p13">
                <a:extLst>
                  <a:ext uri="{FF2B5EF4-FFF2-40B4-BE49-F238E27FC236}">
                    <a16:creationId xmlns:a16="http://schemas.microsoft.com/office/drawing/2014/main" id="{132E9594-343D-C447-3B7E-E964D377A90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2" name="Google Shape;517;p13">
                <a:extLst>
                  <a:ext uri="{FF2B5EF4-FFF2-40B4-BE49-F238E27FC236}">
                    <a16:creationId xmlns:a16="http://schemas.microsoft.com/office/drawing/2014/main" id="{1212F8B0-DA3A-7917-4A37-1236BE8725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518;p13">
              <a:extLst>
                <a:ext uri="{FF2B5EF4-FFF2-40B4-BE49-F238E27FC236}">
                  <a16:creationId xmlns:a16="http://schemas.microsoft.com/office/drawing/2014/main" id="{E99279DA-08C3-88E8-CEB5-FC52B271237C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779" name="Google Shape;519;p13">
                <a:extLst>
                  <a:ext uri="{FF2B5EF4-FFF2-40B4-BE49-F238E27FC236}">
                    <a16:creationId xmlns:a16="http://schemas.microsoft.com/office/drawing/2014/main" id="{E9F9DD6E-AF2A-095C-61D0-881BE82C0613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0" name="Google Shape;520;p13">
                <a:extLst>
                  <a:ext uri="{FF2B5EF4-FFF2-40B4-BE49-F238E27FC236}">
                    <a16:creationId xmlns:a16="http://schemas.microsoft.com/office/drawing/2014/main" id="{9239C8B6-B5F0-DB0F-3EE6-35239CF84D8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521;p13">
              <a:extLst>
                <a:ext uri="{FF2B5EF4-FFF2-40B4-BE49-F238E27FC236}">
                  <a16:creationId xmlns:a16="http://schemas.microsoft.com/office/drawing/2014/main" id="{1999275B-8AB1-4A15-8F31-CDCFE68961EF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777" name="Google Shape;522;p13">
                <a:extLst>
                  <a:ext uri="{FF2B5EF4-FFF2-40B4-BE49-F238E27FC236}">
                    <a16:creationId xmlns:a16="http://schemas.microsoft.com/office/drawing/2014/main" id="{CC281698-5BEF-A457-353B-38E5AB68192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8" name="Google Shape;523;p13">
                <a:extLst>
                  <a:ext uri="{FF2B5EF4-FFF2-40B4-BE49-F238E27FC236}">
                    <a16:creationId xmlns:a16="http://schemas.microsoft.com/office/drawing/2014/main" id="{24946D79-39A2-C08C-5CBE-5CA9FD16227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524;p13">
              <a:extLst>
                <a:ext uri="{FF2B5EF4-FFF2-40B4-BE49-F238E27FC236}">
                  <a16:creationId xmlns:a16="http://schemas.microsoft.com/office/drawing/2014/main" id="{B6498B8A-8356-7A88-FE9B-4492B5BE729E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775" name="Google Shape;525;p13">
                <a:extLst>
                  <a:ext uri="{FF2B5EF4-FFF2-40B4-BE49-F238E27FC236}">
                    <a16:creationId xmlns:a16="http://schemas.microsoft.com/office/drawing/2014/main" id="{3CF02FE8-1B76-1627-6CDD-874AED51EF3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6" name="Google Shape;526;p13">
                <a:extLst>
                  <a:ext uri="{FF2B5EF4-FFF2-40B4-BE49-F238E27FC236}">
                    <a16:creationId xmlns:a16="http://schemas.microsoft.com/office/drawing/2014/main" id="{4E245616-E0AB-5623-DF3F-3ED09634BC3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5" name="Google Shape;543;p13">
            <a:extLst>
              <a:ext uri="{FF2B5EF4-FFF2-40B4-BE49-F238E27FC236}">
                <a16:creationId xmlns:a16="http://schemas.microsoft.com/office/drawing/2014/main" id="{2A0922A7-F0DE-7B25-7CDB-FA2382C3C66D}"/>
              </a:ext>
            </a:extLst>
          </p:cNvPr>
          <p:cNvGrpSpPr/>
          <p:nvPr/>
        </p:nvGrpSpPr>
        <p:grpSpPr>
          <a:xfrm>
            <a:off x="14367319" y="3169179"/>
            <a:ext cx="2439893" cy="2027601"/>
            <a:chOff x="0" y="-38100"/>
            <a:chExt cx="1074874" cy="1057185"/>
          </a:xfrm>
        </p:grpSpPr>
        <p:sp>
          <p:nvSpPr>
            <p:cNvPr id="786" name="Google Shape;544;p13">
              <a:extLst>
                <a:ext uri="{FF2B5EF4-FFF2-40B4-BE49-F238E27FC236}">
                  <a16:creationId xmlns:a16="http://schemas.microsoft.com/office/drawing/2014/main" id="{0DAE5648-59F8-1996-42FC-1990CB39EDDB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7" name="Google Shape;545;p13">
              <a:extLst>
                <a:ext uri="{FF2B5EF4-FFF2-40B4-BE49-F238E27FC236}">
                  <a16:creationId xmlns:a16="http://schemas.microsoft.com/office/drawing/2014/main" id="{D849FB57-A469-E312-CB7E-7A044C564F5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N96131558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林沛錡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文字方塊 788">
            <a:extLst>
              <a:ext uri="{FF2B5EF4-FFF2-40B4-BE49-F238E27FC236}">
                <a16:creationId xmlns:a16="http://schemas.microsoft.com/office/drawing/2014/main" id="{402F2978-1293-E064-89D9-251D3A899C42}"/>
              </a:ext>
            </a:extLst>
          </p:cNvPr>
          <p:cNvSpPr txBox="1"/>
          <p:nvPr/>
        </p:nvSpPr>
        <p:spPr>
          <a:xfrm>
            <a:off x="1383822" y="5465354"/>
            <a:ext cx="2799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Implementation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0" name="文字方塊 789">
            <a:extLst>
              <a:ext uri="{FF2B5EF4-FFF2-40B4-BE49-F238E27FC236}">
                <a16:creationId xmlns:a16="http://schemas.microsoft.com/office/drawing/2014/main" id="{A5E40ECB-49B9-CF09-1DFC-F23A2C985962}"/>
              </a:ext>
            </a:extLst>
          </p:cNvPr>
          <p:cNvSpPr txBox="1"/>
          <p:nvPr/>
        </p:nvSpPr>
        <p:spPr>
          <a:xfrm>
            <a:off x="9889886" y="5484072"/>
            <a:ext cx="2799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UI Design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1" name="文字方塊 790">
            <a:extLst>
              <a:ext uri="{FF2B5EF4-FFF2-40B4-BE49-F238E27FC236}">
                <a16:creationId xmlns:a16="http://schemas.microsoft.com/office/drawing/2014/main" id="{3C9C1B5E-B007-F039-FCD1-8AE52D505C4E}"/>
              </a:ext>
            </a:extLst>
          </p:cNvPr>
          <p:cNvSpPr txBox="1"/>
          <p:nvPr/>
        </p:nvSpPr>
        <p:spPr>
          <a:xfrm>
            <a:off x="5613044" y="5447139"/>
            <a:ext cx="2799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Implementation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2" name="文字方塊 791">
            <a:extLst>
              <a:ext uri="{FF2B5EF4-FFF2-40B4-BE49-F238E27FC236}">
                <a16:creationId xmlns:a16="http://schemas.microsoft.com/office/drawing/2014/main" id="{3AEFA324-E031-5A71-5097-78FECF2E59C3}"/>
              </a:ext>
            </a:extLst>
          </p:cNvPr>
          <p:cNvSpPr txBox="1"/>
          <p:nvPr/>
        </p:nvSpPr>
        <p:spPr>
          <a:xfrm>
            <a:off x="14295494" y="5499849"/>
            <a:ext cx="2799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9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24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1114" name="Google Shape;1114;p24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5" name="Google Shape;1115;p24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4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-72039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8" name="Google Shape;1118;p24"/>
          <p:cNvSpPr/>
          <p:nvPr/>
        </p:nvSpPr>
        <p:spPr>
          <a:xfrm>
            <a:off x="133746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9" name="Google Shape;1119;p24"/>
          <p:cNvSpPr/>
          <p:nvPr/>
        </p:nvSpPr>
        <p:spPr>
          <a:xfrm>
            <a:off x="3392935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0" y="0"/>
                </a:lnTo>
                <a:lnTo>
                  <a:pt x="1550640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0" name="Google Shape;1120;p24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121" name="Google Shape;1121;p2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23" name="Google Shape;1123;p24"/>
          <p:cNvSpPr txBox="1"/>
          <p:nvPr/>
        </p:nvSpPr>
        <p:spPr>
          <a:xfrm>
            <a:off x="1658566" y="4293712"/>
            <a:ext cx="9758953" cy="54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Thank</a:t>
            </a:r>
          </a:p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you</a:t>
            </a:r>
            <a:endParaRPr dirty="0"/>
          </a:p>
        </p:txBody>
      </p:sp>
      <p:sp>
        <p:nvSpPr>
          <p:cNvPr id="1125" name="Google Shape;1125;p24"/>
          <p:cNvSpPr/>
          <p:nvPr/>
        </p:nvSpPr>
        <p:spPr>
          <a:xfrm>
            <a:off x="12820068" y="4440392"/>
            <a:ext cx="1844914" cy="1613461"/>
          </a:xfrm>
          <a:custGeom>
            <a:avLst/>
            <a:gdLst/>
            <a:ahLst/>
            <a:cxnLst/>
            <a:rect l="l" t="t" r="r" b="b"/>
            <a:pathLst>
              <a:path w="1844914" h="1613461" extrusionOk="0">
                <a:moveTo>
                  <a:pt x="0" y="0"/>
                </a:moveTo>
                <a:lnTo>
                  <a:pt x="1844914" y="0"/>
                </a:lnTo>
                <a:lnTo>
                  <a:pt x="1844914" y="1613461"/>
                </a:lnTo>
                <a:lnTo>
                  <a:pt x="0" y="161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6" name="Google Shape;1126;p24"/>
          <p:cNvSpPr/>
          <p:nvPr/>
        </p:nvSpPr>
        <p:spPr>
          <a:xfrm>
            <a:off x="13182484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7" name="Google Shape;1127;p24"/>
          <p:cNvSpPr/>
          <p:nvPr/>
        </p:nvSpPr>
        <p:spPr>
          <a:xfrm>
            <a:off x="15223955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8" name="Google Shape;1128;p24"/>
          <p:cNvSpPr/>
          <p:nvPr/>
        </p:nvSpPr>
        <p:spPr>
          <a:xfrm>
            <a:off x="17265427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1" y="0"/>
                </a:lnTo>
                <a:lnTo>
                  <a:pt x="1519131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9" name="Google Shape;1129;p24"/>
          <p:cNvGrpSpPr/>
          <p:nvPr/>
        </p:nvGrpSpPr>
        <p:grpSpPr>
          <a:xfrm>
            <a:off x="8250998" y="8470054"/>
            <a:ext cx="2283070" cy="519564"/>
            <a:chOff x="0" y="0"/>
            <a:chExt cx="3044093" cy="692752"/>
          </a:xfrm>
        </p:grpSpPr>
        <p:sp>
          <p:nvSpPr>
            <p:cNvPr id="1130" name="Google Shape;1130;p24"/>
            <p:cNvSpPr/>
            <p:nvPr/>
          </p:nvSpPr>
          <p:spPr>
            <a:xfrm>
              <a:off x="0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1175989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351341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/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/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/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/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/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/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/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/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/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/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/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/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/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/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/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5D51203A-206A-025F-4A8F-A798D5A3611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endParaRPr sz="3200" dirty="0">
              <a:solidFill>
                <a:srgbClr val="5067D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/>
          <p:cNvGrpSpPr/>
          <p:nvPr/>
        </p:nvGrpSpPr>
        <p:grpSpPr>
          <a:xfrm>
            <a:off x="681307" y="1398524"/>
            <a:ext cx="16918339" cy="8213363"/>
            <a:chOff x="-9398" y="-111997"/>
            <a:chExt cx="22557786" cy="10951152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/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/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/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/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/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/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/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/>
          <p:cNvGrpSpPr/>
          <p:nvPr/>
        </p:nvGrpSpPr>
        <p:grpSpPr>
          <a:xfrm>
            <a:off x="1685212" y="2088803"/>
            <a:ext cx="7384324" cy="6729178"/>
            <a:chOff x="0" y="-38100"/>
            <a:chExt cx="3928909" cy="1064209"/>
          </a:xfrm>
        </p:grpSpPr>
        <p:sp>
          <p:nvSpPr>
            <p:cNvPr id="404" name="Google Shape;404;p11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/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Background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8660A0-1089-5209-26CB-016B9D69F178}"/>
              </a:ext>
            </a:extLst>
          </p:cNvPr>
          <p:cNvSpPr txBox="1"/>
          <p:nvPr/>
        </p:nvSpPr>
        <p:spPr>
          <a:xfrm>
            <a:off x="2258433" y="2694305"/>
            <a:ext cx="65059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In this age of information overload and endless choices, we’re often overwhelmed by the sheer number of songs available—and still don’t know what to listen to.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At the same time, Tinder has made finding a match simple and intuitive through its swipe-based interaction.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We began to wonder:</a:t>
            </a:r>
            <a:b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What if we applied this same interaction model to music discovery?</a:t>
            </a:r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1036" name="Picture 12" descr="Tinder 推出付費訂閱，或許是免費服務開發者的最佳學習對象">
            <a:extLst>
              <a:ext uri="{FF2B5EF4-FFF2-40B4-BE49-F238E27FC236}">
                <a16:creationId xmlns:a16="http://schemas.microsoft.com/office/drawing/2014/main" id="{E394791E-4DE2-0705-1F85-1452D53B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37" y="2233235"/>
            <a:ext cx="7455375" cy="65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1;p10">
            <a:extLst>
              <a:ext uri="{FF2B5EF4-FFF2-40B4-BE49-F238E27FC236}">
                <a16:creationId xmlns:a16="http://schemas.microsoft.com/office/drawing/2014/main" id="{B09E4E59-6207-31F0-8550-FC9E5F274A64}"/>
              </a:ext>
            </a:extLst>
          </p:cNvPr>
          <p:cNvSpPr/>
          <p:nvPr/>
        </p:nvSpPr>
        <p:spPr>
          <a:xfrm>
            <a:off x="9146273" y="884041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0AB301E6-785D-3617-64CE-A9B3A9B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6F10F012-2BB1-9AAC-0FA1-A772E4F5436E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F476676F-F6BF-B230-2B2A-9283C4E92D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47AF2C4C-8E7F-7198-5C6D-4856C66EC476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>
            <a:extLst>
              <a:ext uri="{FF2B5EF4-FFF2-40B4-BE49-F238E27FC236}">
                <a16:creationId xmlns:a16="http://schemas.microsoft.com/office/drawing/2014/main" id="{2B061274-5BD7-BA20-978E-1A0D8A692F3D}"/>
              </a:ext>
            </a:extLst>
          </p:cNvPr>
          <p:cNvGrpSpPr/>
          <p:nvPr/>
        </p:nvGrpSpPr>
        <p:grpSpPr>
          <a:xfrm>
            <a:off x="681307" y="1398524"/>
            <a:ext cx="16918339" cy="8213363"/>
            <a:chOff x="-9398" y="-111997"/>
            <a:chExt cx="22557786" cy="10951152"/>
          </a:xfrm>
        </p:grpSpPr>
        <p:grpSp>
          <p:nvGrpSpPr>
            <p:cNvPr id="388" name="Google Shape;388;p11">
              <a:extLst>
                <a:ext uri="{FF2B5EF4-FFF2-40B4-BE49-F238E27FC236}">
                  <a16:creationId xmlns:a16="http://schemas.microsoft.com/office/drawing/2014/main" id="{766CC6A3-9587-195F-6CB9-19DB6816DDE7}"/>
                </a:ext>
              </a:extLst>
            </p:cNvPr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>
                <a:extLst>
                  <a:ext uri="{FF2B5EF4-FFF2-40B4-BE49-F238E27FC236}">
                    <a16:creationId xmlns:a16="http://schemas.microsoft.com/office/drawing/2014/main" id="{DECBDBF7-525C-E0C1-63B8-8885AEA7F20F}"/>
                  </a:ext>
                </a:extLst>
              </p:cNvPr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>
                <a:extLst>
                  <a:ext uri="{FF2B5EF4-FFF2-40B4-BE49-F238E27FC236}">
                    <a16:creationId xmlns:a16="http://schemas.microsoft.com/office/drawing/2014/main" id="{6679BEE7-EEA8-05AC-ECB9-96302BDA3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>
              <a:extLst>
                <a:ext uri="{FF2B5EF4-FFF2-40B4-BE49-F238E27FC236}">
                  <a16:creationId xmlns:a16="http://schemas.microsoft.com/office/drawing/2014/main" id="{0EF0B228-359B-E796-342C-C6D6846BB2E2}"/>
                </a:ext>
              </a:extLst>
            </p:cNvPr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>
                <a:extLst>
                  <a:ext uri="{FF2B5EF4-FFF2-40B4-BE49-F238E27FC236}">
                    <a16:creationId xmlns:a16="http://schemas.microsoft.com/office/drawing/2014/main" id="{24B1BDE4-4C8F-17E3-32AB-F2D77C87CB8B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>
                <a:extLst>
                  <a:ext uri="{FF2B5EF4-FFF2-40B4-BE49-F238E27FC236}">
                    <a16:creationId xmlns:a16="http://schemas.microsoft.com/office/drawing/2014/main" id="{462013DA-17D9-26B7-E1D1-5058680ACED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>
              <a:extLst>
                <a:ext uri="{FF2B5EF4-FFF2-40B4-BE49-F238E27FC236}">
                  <a16:creationId xmlns:a16="http://schemas.microsoft.com/office/drawing/2014/main" id="{B8CE8CB5-1BEF-BCB8-86FB-96C166BFC46E}"/>
                </a:ext>
              </a:extLst>
            </p:cNvPr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>
                <a:extLst>
                  <a:ext uri="{FF2B5EF4-FFF2-40B4-BE49-F238E27FC236}">
                    <a16:creationId xmlns:a16="http://schemas.microsoft.com/office/drawing/2014/main" id="{6B4A0B3F-E5D5-BCA1-6DA2-1291B5FCBB43}"/>
                  </a:ext>
                </a:extLst>
              </p:cNvPr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>
                <a:extLst>
                  <a:ext uri="{FF2B5EF4-FFF2-40B4-BE49-F238E27FC236}">
                    <a16:creationId xmlns:a16="http://schemas.microsoft.com/office/drawing/2014/main" id="{7D4F6390-8833-F05C-45B2-816AD98709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>
              <a:extLst>
                <a:ext uri="{FF2B5EF4-FFF2-40B4-BE49-F238E27FC236}">
                  <a16:creationId xmlns:a16="http://schemas.microsoft.com/office/drawing/2014/main" id="{F353348C-5F92-E2BB-B5CF-A471C73DAF96}"/>
                </a:ext>
              </a:extLst>
            </p:cNvPr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>
                <a:extLst>
                  <a:ext uri="{FF2B5EF4-FFF2-40B4-BE49-F238E27FC236}">
                    <a16:creationId xmlns:a16="http://schemas.microsoft.com/office/drawing/2014/main" id="{732ABA0C-22E2-B72A-0ACF-9F5DD2AC659E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>
                <a:extLst>
                  <a:ext uri="{FF2B5EF4-FFF2-40B4-BE49-F238E27FC236}">
                    <a16:creationId xmlns:a16="http://schemas.microsoft.com/office/drawing/2014/main" id="{6D3E92A8-EC1A-BCBD-93F6-FC0EB3084A8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>
              <a:extLst>
                <a:ext uri="{FF2B5EF4-FFF2-40B4-BE49-F238E27FC236}">
                  <a16:creationId xmlns:a16="http://schemas.microsoft.com/office/drawing/2014/main" id="{E6D74BAA-6FEF-D030-FF8C-7B8CE80FECDF}"/>
                </a:ext>
              </a:extLst>
            </p:cNvPr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>
                <a:extLst>
                  <a:ext uri="{FF2B5EF4-FFF2-40B4-BE49-F238E27FC236}">
                    <a16:creationId xmlns:a16="http://schemas.microsoft.com/office/drawing/2014/main" id="{6368C875-9BE9-616E-0464-ADC6D1506DB2}"/>
                  </a:ext>
                </a:extLst>
              </p:cNvPr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>
                <a:extLst>
                  <a:ext uri="{FF2B5EF4-FFF2-40B4-BE49-F238E27FC236}">
                    <a16:creationId xmlns:a16="http://schemas.microsoft.com/office/drawing/2014/main" id="{F0767119-C0FA-2A09-69B8-D440FADFB0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>
            <a:extLst>
              <a:ext uri="{FF2B5EF4-FFF2-40B4-BE49-F238E27FC236}">
                <a16:creationId xmlns:a16="http://schemas.microsoft.com/office/drawing/2014/main" id="{F4C52B96-AB1F-C622-BCAB-2B88A645FC00}"/>
              </a:ext>
            </a:extLst>
          </p:cNvPr>
          <p:cNvGrpSpPr/>
          <p:nvPr/>
        </p:nvGrpSpPr>
        <p:grpSpPr>
          <a:xfrm>
            <a:off x="6355830" y="1900157"/>
            <a:ext cx="10713224" cy="6976477"/>
            <a:chOff x="0" y="-38100"/>
            <a:chExt cx="3928909" cy="1064209"/>
          </a:xfrm>
        </p:grpSpPr>
        <p:sp>
          <p:nvSpPr>
            <p:cNvPr id="404" name="Google Shape;404;p11">
              <a:extLst>
                <a:ext uri="{FF2B5EF4-FFF2-40B4-BE49-F238E27FC236}">
                  <a16:creationId xmlns:a16="http://schemas.microsoft.com/office/drawing/2014/main" id="{5ED0A4BA-D8F9-E05D-FED1-B31EBC9FD34D}"/>
                </a:ext>
              </a:extLst>
            </p:cNvPr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>
              <a:extLst>
                <a:ext uri="{FF2B5EF4-FFF2-40B4-BE49-F238E27FC236}">
                  <a16:creationId xmlns:a16="http://schemas.microsoft.com/office/drawing/2014/main" id="{E9FDFAF6-7E05-67E5-EF7D-209D0F117231}"/>
                </a:ext>
              </a:extLst>
            </p:cNvPr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4A0BDEAA-F39C-61F5-54B6-C5BC2D6BF4F6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842D6E86-A8B1-9743-4F16-FE51AE60424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778BCAD6-F079-6557-5432-D69D0E1B4A2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7AA2C551-6B0F-4166-CBE9-402397C0DC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>
            <a:extLst>
              <a:ext uri="{FF2B5EF4-FFF2-40B4-BE49-F238E27FC236}">
                <a16:creationId xmlns:a16="http://schemas.microsoft.com/office/drawing/2014/main" id="{D3FFE8BC-36EC-D266-03DE-ECAC7339691E}"/>
              </a:ext>
            </a:extLst>
          </p:cNvPr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</a:t>
            </a:r>
            <a:r>
              <a:rPr lang="en-US" sz="3350" b="0" i="0" u="none" strike="noStrike" cap="none" dirty="0">
                <a:solidFill>
                  <a:schemeClr val="bg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ckgrou</a:t>
            </a: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9E3B69-108D-1F46-49B6-74B9D6E156B0}"/>
              </a:ext>
            </a:extLst>
          </p:cNvPr>
          <p:cNvSpPr txBox="1"/>
          <p:nvPr/>
        </p:nvSpPr>
        <p:spPr>
          <a:xfrm>
            <a:off x="6591686" y="2354601"/>
            <a:ext cx="1024151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This simple idea inspired us to create </a:t>
            </a:r>
            <a:r>
              <a:rPr lang="zh-TW" altLang="en-US" sz="2400" b="1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—a name that combines the Chinese word for “listen” - “</a:t>
            </a: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” with the familiar experience of Tinder.</a:t>
            </a:r>
          </a:p>
          <a:p>
            <a:r>
              <a:rPr lang="zh-TW" altLang="en-US" sz="2400" b="1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 is a swipe-based music discovery app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where users explore short song clips with a single gesture—swipe left to skip, swipe right to like.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Based on your choices, the system learns your preferences and automatically builds a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personalized playlist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of songs you're likely to enjoy—ready for playback or download.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With </a:t>
            </a: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der, listening becomes more than passive streaming— it becomes a journey of connection, a chance to fall in love with music you never knew you needed.</a:t>
            </a:r>
          </a:p>
          <a:p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Because sometimes, the perfect song doesn‘t need to be found.</a:t>
            </a:r>
            <a:b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It finds you — just like a match on Tinder.</a:t>
            </a:r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3" name="圖片 2" descr="一張含有 文字, 設計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4878E51E-7FD0-1638-672F-CC2A553D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265" y="2373545"/>
            <a:ext cx="4140211" cy="6210317"/>
          </a:xfrm>
          <a:prstGeom prst="rect">
            <a:avLst/>
          </a:prstGeom>
        </p:spPr>
      </p:pic>
      <p:grpSp>
        <p:nvGrpSpPr>
          <p:cNvPr id="4" name="Google Shape;307;p9">
            <a:extLst>
              <a:ext uri="{FF2B5EF4-FFF2-40B4-BE49-F238E27FC236}">
                <a16:creationId xmlns:a16="http://schemas.microsoft.com/office/drawing/2014/main" id="{9E5F2C74-A57E-BA40-33E7-935D23ED6879}"/>
              </a:ext>
            </a:extLst>
          </p:cNvPr>
          <p:cNvGrpSpPr/>
          <p:nvPr/>
        </p:nvGrpSpPr>
        <p:grpSpPr>
          <a:xfrm>
            <a:off x="2847685" y="7235938"/>
            <a:ext cx="1469131" cy="584845"/>
            <a:chOff x="-22015" y="101465"/>
            <a:chExt cx="11431064" cy="1718559"/>
          </a:xfrm>
        </p:grpSpPr>
        <p:sp>
          <p:nvSpPr>
            <p:cNvPr id="16" name="Google Shape;312;p9">
              <a:extLst>
                <a:ext uri="{FF2B5EF4-FFF2-40B4-BE49-F238E27FC236}">
                  <a16:creationId xmlns:a16="http://schemas.microsoft.com/office/drawing/2014/main" id="{1CA03FE0-A300-5769-78BF-C2A616E2C64B}"/>
                </a:ext>
              </a:extLst>
            </p:cNvPr>
            <p:cNvSpPr/>
            <p:nvPr/>
          </p:nvSpPr>
          <p:spPr>
            <a:xfrm>
              <a:off x="117962" y="1711788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868686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" name="Google Shape;314;p9">
              <a:extLst>
                <a:ext uri="{FF2B5EF4-FFF2-40B4-BE49-F238E27FC236}">
                  <a16:creationId xmlns:a16="http://schemas.microsoft.com/office/drawing/2014/main" id="{176BED8B-76FA-1729-EAEA-20135698790A}"/>
                </a:ext>
              </a:extLst>
            </p:cNvPr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14" name="Google Shape;315;p9">
                <a:extLst>
                  <a:ext uri="{FF2B5EF4-FFF2-40B4-BE49-F238E27FC236}">
                    <a16:creationId xmlns:a16="http://schemas.microsoft.com/office/drawing/2014/main" id="{45DF4C9D-68BF-9934-2126-28101E1DF3E1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316;p9">
                <a:extLst>
                  <a:ext uri="{FF2B5EF4-FFF2-40B4-BE49-F238E27FC236}">
                    <a16:creationId xmlns:a16="http://schemas.microsoft.com/office/drawing/2014/main" id="{FD494744-7808-18C6-A19D-5CAF62E8A50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17;p9">
              <a:extLst>
                <a:ext uri="{FF2B5EF4-FFF2-40B4-BE49-F238E27FC236}">
                  <a16:creationId xmlns:a16="http://schemas.microsoft.com/office/drawing/2014/main" id="{52811310-409B-35B3-546E-8F12F521876A}"/>
                </a:ext>
              </a:extLst>
            </p:cNvPr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12" name="Google Shape;318;p9">
                <a:extLst>
                  <a:ext uri="{FF2B5EF4-FFF2-40B4-BE49-F238E27FC236}">
                    <a16:creationId xmlns:a16="http://schemas.microsoft.com/office/drawing/2014/main" id="{118EE021-C7BB-59C7-C82C-8F71F5509B09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319;p9">
                <a:extLst>
                  <a:ext uri="{FF2B5EF4-FFF2-40B4-BE49-F238E27FC236}">
                    <a16:creationId xmlns:a16="http://schemas.microsoft.com/office/drawing/2014/main" id="{3510CAFD-ABDC-5A07-2A12-6ECA8D3AA81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21;p9">
              <a:extLst>
                <a:ext uri="{FF2B5EF4-FFF2-40B4-BE49-F238E27FC236}">
                  <a16:creationId xmlns:a16="http://schemas.microsoft.com/office/drawing/2014/main" id="{03C14B97-5429-D5BD-E162-129F94AA64EE}"/>
                </a:ext>
              </a:extLst>
            </p:cNvPr>
            <p:cNvSpPr/>
            <p:nvPr/>
          </p:nvSpPr>
          <p:spPr>
            <a:xfrm>
              <a:off x="117962" y="101465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Google Shape;341;p9">
            <a:extLst>
              <a:ext uri="{FF2B5EF4-FFF2-40B4-BE49-F238E27FC236}">
                <a16:creationId xmlns:a16="http://schemas.microsoft.com/office/drawing/2014/main" id="{6E391D88-DDD1-A1A8-1968-B276DC842B23}"/>
              </a:ext>
            </a:extLst>
          </p:cNvPr>
          <p:cNvSpPr txBox="1"/>
          <p:nvPr/>
        </p:nvSpPr>
        <p:spPr>
          <a:xfrm>
            <a:off x="1723034" y="7254314"/>
            <a:ext cx="3787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2000" b="1" i="0" u="none" strike="noStrike" cap="none" dirty="0">
                <a:solidFill>
                  <a:schemeClr val="tx2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2" name="Google Shape;328;p9">
            <a:extLst>
              <a:ext uri="{FF2B5EF4-FFF2-40B4-BE49-F238E27FC236}">
                <a16:creationId xmlns:a16="http://schemas.microsoft.com/office/drawing/2014/main" id="{3539A7C6-74DC-BE30-EB97-169F141B33AD}"/>
              </a:ext>
            </a:extLst>
          </p:cNvPr>
          <p:cNvSpPr/>
          <p:nvPr/>
        </p:nvSpPr>
        <p:spPr>
          <a:xfrm>
            <a:off x="5655312" y="8487242"/>
            <a:ext cx="570427" cy="69020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8;p9">
            <a:extLst>
              <a:ext uri="{FF2B5EF4-FFF2-40B4-BE49-F238E27FC236}">
                <a16:creationId xmlns:a16="http://schemas.microsoft.com/office/drawing/2014/main" id="{20A75634-8559-0A81-FF05-74A3FC419EE3}"/>
              </a:ext>
            </a:extLst>
          </p:cNvPr>
          <p:cNvSpPr/>
          <p:nvPr/>
        </p:nvSpPr>
        <p:spPr>
          <a:xfrm>
            <a:off x="852236" y="1780739"/>
            <a:ext cx="752704" cy="92665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09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51DAFC1A-4F6B-8AD5-99F2-6A685A0B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FEF66FC8-C546-DB62-7527-F6E8E04AD36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9DC8C0D6-6358-3747-B3F5-5EEDFEA8821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B70D319A-3C71-80F6-7445-2DA75C868F42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FE13ED7-5A6E-4BCD-8D0A-B3C1E42B9F53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4BA1AFB6-3735-F897-DD54-C1DC13E64313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80107EBA-466F-5BCD-4095-1100E4DC054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D6247B91-FF43-8937-675B-857D3BB64C9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5D5DEAF6-989F-6B57-C3ED-DF0601972BC5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802EEB-DD66-6250-FDA5-7B019A27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0978" y="-278282"/>
            <a:ext cx="8086040" cy="118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BBB7555D-5FE8-CDDF-E7A1-0B5A51DE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54F0A849-69B0-D1E4-6B57-C2EE0CD6A38A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0E50F9FB-5BC8-054E-554A-7BAE048D42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5B032F3A-0E1A-3C40-E2FA-7F8C3843740D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DDD730C-8F17-8472-AC01-C7E42BE76B41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26876D56-1D3B-A81A-C43A-4D3B91AF06C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E2019F56-0BF6-1193-1855-CBDF9A7B9F0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C598FD8D-3A1B-334F-4994-6B5E9D9576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E29BEC41-F403-D450-4D66-7DD3DD8B94FC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46E9BC-307B-4A96-ADA7-DB52B54F4151}"/>
              </a:ext>
            </a:extLst>
          </p:cNvPr>
          <p:cNvSpPr/>
          <p:nvPr/>
        </p:nvSpPr>
        <p:spPr>
          <a:xfrm>
            <a:off x="1809165" y="1345346"/>
            <a:ext cx="14131420" cy="836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1185E1-4E6C-7C53-FA64-4654F0AA95E1}"/>
              </a:ext>
            </a:extLst>
          </p:cNvPr>
          <p:cNvSpPr txBox="1"/>
          <p:nvPr/>
        </p:nvSpPr>
        <p:spPr>
          <a:xfrm>
            <a:off x="1832639" y="1416230"/>
            <a:ext cx="426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Group 12:</a:t>
            </a:r>
            <a:endParaRPr lang="zh-TW" altLang="en-US" sz="2400" b="1" dirty="0">
              <a:solidFill>
                <a:schemeClr val="bg2"/>
              </a:solidFill>
              <a:latin typeface="Roboto Mono" panose="00000009000000000000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740A4B-DC60-0D6E-E7D0-1943D68CD98F}"/>
              </a:ext>
            </a:extLst>
          </p:cNvPr>
          <p:cNvSpPr/>
          <p:nvPr/>
        </p:nvSpPr>
        <p:spPr>
          <a:xfrm>
            <a:off x="7830090" y="6277092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D6C3E0-8A69-C2E3-836B-5E2E54D45DE8}"/>
              </a:ext>
            </a:extLst>
          </p:cNvPr>
          <p:cNvSpPr txBox="1"/>
          <p:nvPr/>
        </p:nvSpPr>
        <p:spPr>
          <a:xfrm>
            <a:off x="3344188" y="1447704"/>
            <a:ext cx="12435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Our program is called </a:t>
            </a:r>
            <a:r>
              <a:rPr lang="zh-TW" altLang="en-US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der music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are addressing a real-world issue related to 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decision fatigue in music selection due to overwhelming content choices.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decompose the issue into several components such as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preference identification, swipe-based interaction, recommendation generation, and personalized playlist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map to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behavior inputs and feedback through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the Al program’s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recommendation system.</a:t>
            </a: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The goal of the Al program is to allow users to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explore music in a fun, intuitive way and effortlessly connect with songs that truly match their personal taste.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02DB990-66B1-9FE7-643A-030A2929787C}"/>
              </a:ext>
            </a:extLst>
          </p:cNvPr>
          <p:cNvCxnSpPr>
            <a:cxnSpLocks/>
          </p:cNvCxnSpPr>
          <p:nvPr/>
        </p:nvCxnSpPr>
        <p:spPr>
          <a:xfrm>
            <a:off x="7028807" y="1772946"/>
            <a:ext cx="1765525" cy="92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E6E7B95-87AE-526A-3C9E-4EE26DFAEDDD}"/>
              </a:ext>
            </a:extLst>
          </p:cNvPr>
          <p:cNvCxnSpPr>
            <a:cxnSpLocks/>
          </p:cNvCxnSpPr>
          <p:nvPr/>
        </p:nvCxnSpPr>
        <p:spPr>
          <a:xfrm>
            <a:off x="11143613" y="2391587"/>
            <a:ext cx="40866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727BF37-46FA-B39B-8511-ACC4A7999422}"/>
              </a:ext>
            </a:extLst>
          </p:cNvPr>
          <p:cNvCxnSpPr>
            <a:cxnSpLocks/>
          </p:cNvCxnSpPr>
          <p:nvPr/>
        </p:nvCxnSpPr>
        <p:spPr>
          <a:xfrm>
            <a:off x="12117054" y="3299797"/>
            <a:ext cx="25383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C9194A1-C57C-62A3-3D11-92B4B0C004B1}"/>
              </a:ext>
            </a:extLst>
          </p:cNvPr>
          <p:cNvCxnSpPr>
            <a:cxnSpLocks/>
          </p:cNvCxnSpPr>
          <p:nvPr/>
        </p:nvCxnSpPr>
        <p:spPr>
          <a:xfrm>
            <a:off x="3763014" y="3947107"/>
            <a:ext cx="4781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22D98A-5827-60AA-2F23-D35374649D3A}"/>
              </a:ext>
            </a:extLst>
          </p:cNvPr>
          <p:cNvCxnSpPr>
            <a:cxnSpLocks/>
          </p:cNvCxnSpPr>
          <p:nvPr/>
        </p:nvCxnSpPr>
        <p:spPr>
          <a:xfrm>
            <a:off x="5316546" y="4542740"/>
            <a:ext cx="622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880D1B2-9B15-8759-DA14-D7E02487B4DF}"/>
              </a:ext>
            </a:extLst>
          </p:cNvPr>
          <p:cNvCxnSpPr>
            <a:cxnSpLocks/>
          </p:cNvCxnSpPr>
          <p:nvPr/>
        </p:nvCxnSpPr>
        <p:spPr>
          <a:xfrm>
            <a:off x="3763014" y="4832755"/>
            <a:ext cx="34322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812E8C9-C371-8D2A-A23E-ADC9F3DFA73B}"/>
              </a:ext>
            </a:extLst>
          </p:cNvPr>
          <p:cNvCxnSpPr>
            <a:cxnSpLocks/>
          </p:cNvCxnSpPr>
          <p:nvPr/>
        </p:nvCxnSpPr>
        <p:spPr>
          <a:xfrm>
            <a:off x="3763014" y="2723869"/>
            <a:ext cx="71448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D64D053-6393-7986-7C1B-88A903EEA9C8}"/>
              </a:ext>
            </a:extLst>
          </p:cNvPr>
          <p:cNvCxnSpPr>
            <a:cxnSpLocks/>
          </p:cNvCxnSpPr>
          <p:nvPr/>
        </p:nvCxnSpPr>
        <p:spPr>
          <a:xfrm>
            <a:off x="3797441" y="3633271"/>
            <a:ext cx="108579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148B9F7-2A3F-EF16-A29E-85EBE8573DB7}"/>
              </a:ext>
            </a:extLst>
          </p:cNvPr>
          <p:cNvCxnSpPr>
            <a:cxnSpLocks/>
          </p:cNvCxnSpPr>
          <p:nvPr/>
        </p:nvCxnSpPr>
        <p:spPr>
          <a:xfrm>
            <a:off x="3797441" y="5737238"/>
            <a:ext cx="10981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F43063F-07A3-48B7-69BF-24BD3C3905A9}"/>
              </a:ext>
            </a:extLst>
          </p:cNvPr>
          <p:cNvCxnSpPr>
            <a:cxnSpLocks/>
          </p:cNvCxnSpPr>
          <p:nvPr/>
        </p:nvCxnSpPr>
        <p:spPr>
          <a:xfrm>
            <a:off x="3763014" y="6067058"/>
            <a:ext cx="23393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58A04AE-6377-95E1-A10A-5F60D202AA6C}"/>
              </a:ext>
            </a:extLst>
          </p:cNvPr>
          <p:cNvCxnSpPr>
            <a:cxnSpLocks/>
          </p:cNvCxnSpPr>
          <p:nvPr/>
        </p:nvCxnSpPr>
        <p:spPr>
          <a:xfrm>
            <a:off x="11051939" y="5416629"/>
            <a:ext cx="36034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2990536-6E0C-4552-E177-B81916BF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97" t="14412" r="12919" b="3292"/>
          <a:stretch>
            <a:fillRect/>
          </a:stretch>
        </p:blipFill>
        <p:spPr>
          <a:xfrm>
            <a:off x="7912520" y="6390946"/>
            <a:ext cx="1924709" cy="2874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7E239C7-3494-4C86-2550-0B53A7768F6C}"/>
              </a:ext>
            </a:extLst>
          </p:cNvPr>
          <p:cNvSpPr/>
          <p:nvPr/>
        </p:nvSpPr>
        <p:spPr>
          <a:xfrm>
            <a:off x="11251786" y="6259043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A3E0287-A207-8408-3F02-405B8410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99" t="48979" r="34696" b="19021"/>
          <a:stretch>
            <a:fillRect/>
          </a:stretch>
        </p:blipFill>
        <p:spPr>
          <a:xfrm>
            <a:off x="11326941" y="6350852"/>
            <a:ext cx="1954625" cy="29773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52B0408-0129-CA4A-66B4-94BD5AC8A6F1}"/>
              </a:ext>
            </a:extLst>
          </p:cNvPr>
          <p:cNvSpPr/>
          <p:nvPr/>
        </p:nvSpPr>
        <p:spPr>
          <a:xfrm>
            <a:off x="4489570" y="6267049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D3E9E39-8AE8-C39C-C444-78FAB2B0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278" t="43284" r="12856" b="14140"/>
          <a:stretch>
            <a:fillRect/>
          </a:stretch>
        </p:blipFill>
        <p:spPr>
          <a:xfrm>
            <a:off x="4572000" y="6371590"/>
            <a:ext cx="1959619" cy="29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E11F2D66-9E4B-E4A4-9622-A436B67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940DBDCB-6F3C-C59B-CA6A-3E856B71901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0D2FADE5-FB43-EF41-1E26-1A173FAA941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CF91D8CE-4D4A-9FD8-385C-A9B5AA00FFD7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C5D5B038-FEC9-EB1E-7D2B-D2A8FF2D36E6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32D3FDF6-3190-8C68-2223-40DBEA8DE875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27411212-6B6C-C777-5AAA-AF9F40A43CD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2E8D04B-F625-C215-AEFA-2276A1C3A756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735B571B-5A0B-B78B-BF27-585F63E24495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1ADCACD4-76EF-2D5C-68B0-7AF1428559E9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9189BC44-F1C9-3881-6FAA-7670833A31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500C5A69-A073-306F-8439-DE24C4A3D5CE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99486B36-EF52-4270-2F9C-2A8020B8C69A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E50606BE-6EAB-C6CA-DD85-5876AB3F15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3BF22870-2759-FB1A-DC18-6F201DDE7DE4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E05A60B6-7005-F04C-D8FB-30C666C0CFDA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897935EF-9344-A4CA-F83A-15426F8F4F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73BB91DD-4EBC-4A7B-334D-FBB6F485D5ED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8CE072CE-C4CE-2C72-2418-92B7D7443603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B1E1B1CE-865D-1C9A-C2CB-D389A0CA96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200EF1B7-8FD5-EC94-87B3-B180DE706CD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B0EA6270-8EA7-B1F5-BAD0-A248579B5FA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Method</a:t>
            </a: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2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697;p17">
            <a:extLst>
              <a:ext uri="{FF2B5EF4-FFF2-40B4-BE49-F238E27FC236}">
                <a16:creationId xmlns:a16="http://schemas.microsoft.com/office/drawing/2014/main" id="{A23E3C97-8A0D-8274-6C33-1D1DACB75398}"/>
              </a:ext>
            </a:extLst>
          </p:cNvPr>
          <p:cNvGrpSpPr/>
          <p:nvPr/>
        </p:nvGrpSpPr>
        <p:grpSpPr>
          <a:xfrm>
            <a:off x="10647590" y="1594854"/>
            <a:ext cx="6293387" cy="1218929"/>
            <a:chOff x="2650665" y="-1"/>
            <a:chExt cx="9932692" cy="3151637"/>
          </a:xfrm>
        </p:grpSpPr>
        <p:grpSp>
          <p:nvGrpSpPr>
            <p:cNvPr id="720" name="Google Shape;698;p17">
              <a:extLst>
                <a:ext uri="{FF2B5EF4-FFF2-40B4-BE49-F238E27FC236}">
                  <a16:creationId xmlns:a16="http://schemas.microsoft.com/office/drawing/2014/main" id="{965C93C7-731C-AF0D-F326-FF2A10C59487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33" name="Google Shape;699;p17">
                <a:extLst>
                  <a:ext uri="{FF2B5EF4-FFF2-40B4-BE49-F238E27FC236}">
                    <a16:creationId xmlns:a16="http://schemas.microsoft.com/office/drawing/2014/main" id="{B26165A7-8F9C-6712-56AA-2044EE6E1E29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4" name="Google Shape;700;p17">
                <a:extLst>
                  <a:ext uri="{FF2B5EF4-FFF2-40B4-BE49-F238E27FC236}">
                    <a16:creationId xmlns:a16="http://schemas.microsoft.com/office/drawing/2014/main" id="{F0BB5752-30C0-846A-CFD4-2829B29BC344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01;p17">
              <a:extLst>
                <a:ext uri="{FF2B5EF4-FFF2-40B4-BE49-F238E27FC236}">
                  <a16:creationId xmlns:a16="http://schemas.microsoft.com/office/drawing/2014/main" id="{76409541-ABB7-6601-BB6C-D9C76D6A6339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31" name="Google Shape;702;p17">
                <a:extLst>
                  <a:ext uri="{FF2B5EF4-FFF2-40B4-BE49-F238E27FC236}">
                    <a16:creationId xmlns:a16="http://schemas.microsoft.com/office/drawing/2014/main" id="{7DB341D9-3998-DD0F-4891-2B6C549E7DE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2" name="Google Shape;703;p17">
                <a:extLst>
                  <a:ext uri="{FF2B5EF4-FFF2-40B4-BE49-F238E27FC236}">
                    <a16:creationId xmlns:a16="http://schemas.microsoft.com/office/drawing/2014/main" id="{E642FFA7-E273-E433-34D0-A87AAA18072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" name="Google Shape;704;p17">
              <a:extLst>
                <a:ext uri="{FF2B5EF4-FFF2-40B4-BE49-F238E27FC236}">
                  <a16:creationId xmlns:a16="http://schemas.microsoft.com/office/drawing/2014/main" id="{DD93F114-BEBC-7401-EA70-37D216CC0047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29" name="Google Shape;705;p17">
                <a:extLst>
                  <a:ext uri="{FF2B5EF4-FFF2-40B4-BE49-F238E27FC236}">
                    <a16:creationId xmlns:a16="http://schemas.microsoft.com/office/drawing/2014/main" id="{DDAB5646-7F87-7A36-7CC1-8E08C70F0AF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0" name="Google Shape;706;p17">
                <a:extLst>
                  <a:ext uri="{FF2B5EF4-FFF2-40B4-BE49-F238E27FC236}">
                    <a16:creationId xmlns:a16="http://schemas.microsoft.com/office/drawing/2014/main" id="{1F0EB085-5828-4E51-3FA3-DE2D81B883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07;p17">
              <a:extLst>
                <a:ext uri="{FF2B5EF4-FFF2-40B4-BE49-F238E27FC236}">
                  <a16:creationId xmlns:a16="http://schemas.microsoft.com/office/drawing/2014/main" id="{12507514-C741-1839-3758-E97BB80FB21E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27" name="Google Shape;708;p17">
                <a:extLst>
                  <a:ext uri="{FF2B5EF4-FFF2-40B4-BE49-F238E27FC236}">
                    <a16:creationId xmlns:a16="http://schemas.microsoft.com/office/drawing/2014/main" id="{10269CA8-1853-18BD-A2DA-A80DD37F8A74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8" name="Google Shape;709;p17">
                <a:extLst>
                  <a:ext uri="{FF2B5EF4-FFF2-40B4-BE49-F238E27FC236}">
                    <a16:creationId xmlns:a16="http://schemas.microsoft.com/office/drawing/2014/main" id="{731A1E72-A885-B627-F412-ABE256EC53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10;p17">
              <a:extLst>
                <a:ext uri="{FF2B5EF4-FFF2-40B4-BE49-F238E27FC236}">
                  <a16:creationId xmlns:a16="http://schemas.microsoft.com/office/drawing/2014/main" id="{17DA4FC4-2BA4-D117-2B8F-521302C96B5F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25" name="Google Shape;711;p17">
                <a:extLst>
                  <a:ext uri="{FF2B5EF4-FFF2-40B4-BE49-F238E27FC236}">
                    <a16:creationId xmlns:a16="http://schemas.microsoft.com/office/drawing/2014/main" id="{BA0877B7-913D-2547-7576-8B11497BDCEB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6" name="Google Shape;712;p17">
                <a:extLst>
                  <a:ext uri="{FF2B5EF4-FFF2-40B4-BE49-F238E27FC236}">
                    <a16:creationId xmlns:a16="http://schemas.microsoft.com/office/drawing/2014/main" id="{C3807834-0F19-218D-43F9-C4A683791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97;p17">
            <a:extLst>
              <a:ext uri="{FF2B5EF4-FFF2-40B4-BE49-F238E27FC236}">
                <a16:creationId xmlns:a16="http://schemas.microsoft.com/office/drawing/2014/main" id="{56FE05D1-395D-B099-C69A-3D8DD15F39BD}"/>
              </a:ext>
            </a:extLst>
          </p:cNvPr>
          <p:cNvGrpSpPr/>
          <p:nvPr/>
        </p:nvGrpSpPr>
        <p:grpSpPr>
          <a:xfrm>
            <a:off x="11796656" y="7802362"/>
            <a:ext cx="4231020" cy="1218929"/>
            <a:chOff x="2650665" y="-1"/>
            <a:chExt cx="9932692" cy="3151637"/>
          </a:xfrm>
        </p:grpSpPr>
        <p:grpSp>
          <p:nvGrpSpPr>
            <p:cNvPr id="645" name="Google Shape;698;p17">
              <a:extLst>
                <a:ext uri="{FF2B5EF4-FFF2-40B4-BE49-F238E27FC236}">
                  <a16:creationId xmlns:a16="http://schemas.microsoft.com/office/drawing/2014/main" id="{4509A6F7-62D7-E2BB-9687-75D0E6D1400F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58" name="Google Shape;699;p17">
                <a:extLst>
                  <a:ext uri="{FF2B5EF4-FFF2-40B4-BE49-F238E27FC236}">
                    <a16:creationId xmlns:a16="http://schemas.microsoft.com/office/drawing/2014/main" id="{E341403A-E555-E75D-2BA9-25981213042B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9" name="Google Shape;700;p17">
                <a:extLst>
                  <a:ext uri="{FF2B5EF4-FFF2-40B4-BE49-F238E27FC236}">
                    <a16:creationId xmlns:a16="http://schemas.microsoft.com/office/drawing/2014/main" id="{1CEC3206-3887-0B73-1ABE-F8FDECE002B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701;p17">
              <a:extLst>
                <a:ext uri="{FF2B5EF4-FFF2-40B4-BE49-F238E27FC236}">
                  <a16:creationId xmlns:a16="http://schemas.microsoft.com/office/drawing/2014/main" id="{FDB8FA7B-6FDC-EF1C-6C66-8FBF78C66078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56" name="Google Shape;702;p17">
                <a:extLst>
                  <a:ext uri="{FF2B5EF4-FFF2-40B4-BE49-F238E27FC236}">
                    <a16:creationId xmlns:a16="http://schemas.microsoft.com/office/drawing/2014/main" id="{6812A4B6-5700-E4B0-A47A-139C0908CBC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7" name="Google Shape;703;p17">
                <a:extLst>
                  <a:ext uri="{FF2B5EF4-FFF2-40B4-BE49-F238E27FC236}">
                    <a16:creationId xmlns:a16="http://schemas.microsoft.com/office/drawing/2014/main" id="{22E8E2B7-8E5B-CB61-650C-BB988120763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704;p17">
              <a:extLst>
                <a:ext uri="{FF2B5EF4-FFF2-40B4-BE49-F238E27FC236}">
                  <a16:creationId xmlns:a16="http://schemas.microsoft.com/office/drawing/2014/main" id="{3B20A36D-61EC-44B2-3B40-3334309EAD1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54" name="Google Shape;705;p17">
                <a:extLst>
                  <a:ext uri="{FF2B5EF4-FFF2-40B4-BE49-F238E27FC236}">
                    <a16:creationId xmlns:a16="http://schemas.microsoft.com/office/drawing/2014/main" id="{DC3EE966-D63B-5906-7DA0-B5CFD2C3EE9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5" name="Google Shape;706;p17">
                <a:extLst>
                  <a:ext uri="{FF2B5EF4-FFF2-40B4-BE49-F238E27FC236}">
                    <a16:creationId xmlns:a16="http://schemas.microsoft.com/office/drawing/2014/main" id="{4D3CE37E-4C8C-F022-3A23-3C8161D460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707;p17">
              <a:extLst>
                <a:ext uri="{FF2B5EF4-FFF2-40B4-BE49-F238E27FC236}">
                  <a16:creationId xmlns:a16="http://schemas.microsoft.com/office/drawing/2014/main" id="{63695FBB-24C7-9504-15E7-DC2FB715E4C1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652" name="Google Shape;708;p17">
                <a:extLst>
                  <a:ext uri="{FF2B5EF4-FFF2-40B4-BE49-F238E27FC236}">
                    <a16:creationId xmlns:a16="http://schemas.microsoft.com/office/drawing/2014/main" id="{A8B91386-090A-613A-5413-D9F98857652E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3" name="Google Shape;709;p17">
                <a:extLst>
                  <a:ext uri="{FF2B5EF4-FFF2-40B4-BE49-F238E27FC236}">
                    <a16:creationId xmlns:a16="http://schemas.microsoft.com/office/drawing/2014/main" id="{C672D3C4-8897-3E21-02DA-BBC82E80DCC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710;p17">
              <a:extLst>
                <a:ext uri="{FF2B5EF4-FFF2-40B4-BE49-F238E27FC236}">
                  <a16:creationId xmlns:a16="http://schemas.microsoft.com/office/drawing/2014/main" id="{CDB8990E-6B65-05C0-5280-572D37CB6976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650" name="Google Shape;711;p17">
                <a:extLst>
                  <a:ext uri="{FF2B5EF4-FFF2-40B4-BE49-F238E27FC236}">
                    <a16:creationId xmlns:a16="http://schemas.microsoft.com/office/drawing/2014/main" id="{65AFC053-C4F4-783F-4620-6506B820B5AD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1" name="Google Shape;712;p17">
                <a:extLst>
                  <a:ext uri="{FF2B5EF4-FFF2-40B4-BE49-F238E27FC236}">
                    <a16:creationId xmlns:a16="http://schemas.microsoft.com/office/drawing/2014/main" id="{A473C517-9D33-65DA-BB58-FFBE68A78A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17"/>
          <p:cNvGrpSpPr/>
          <p:nvPr/>
        </p:nvGrpSpPr>
        <p:grpSpPr>
          <a:xfrm>
            <a:off x="2066843" y="1539121"/>
            <a:ext cx="3132111" cy="1218929"/>
            <a:chOff x="2650665" y="-1"/>
            <a:chExt cx="9932692" cy="3151637"/>
          </a:xfrm>
        </p:grpSpPr>
        <p:grpSp>
          <p:nvGrpSpPr>
            <p:cNvPr id="698" name="Google Shape;698;p17"/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99" name="Google Shape;699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0" name="Google Shape;700;p17"/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/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02" name="Google Shape;702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3" name="Google Shape;703;p17"/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7"/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05" name="Google Shape;705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6" name="Google Shape;706;p17"/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9" name="Google Shape;709;p17"/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7"/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2" name="Google Shape;712;p17"/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0" name="Google Shape;810;p17"/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TW" sz="3350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Data preprocessing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B247F6-EAC2-F7A0-134F-91AFD87A980B}"/>
              </a:ext>
            </a:extLst>
          </p:cNvPr>
          <p:cNvSpPr txBox="1"/>
          <p:nvPr/>
        </p:nvSpPr>
        <p:spPr>
          <a:xfrm>
            <a:off x="2233260" y="1869682"/>
            <a:ext cx="2799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Audio (.wav)</a:t>
            </a:r>
          </a:p>
        </p:txBody>
      </p:sp>
      <p:grpSp>
        <p:nvGrpSpPr>
          <p:cNvPr id="7" name="Google Shape;697;p17">
            <a:extLst>
              <a:ext uri="{FF2B5EF4-FFF2-40B4-BE49-F238E27FC236}">
                <a16:creationId xmlns:a16="http://schemas.microsoft.com/office/drawing/2014/main" id="{FFC26294-DEB4-C02A-4849-12FD57161BA2}"/>
              </a:ext>
            </a:extLst>
          </p:cNvPr>
          <p:cNvGrpSpPr/>
          <p:nvPr/>
        </p:nvGrpSpPr>
        <p:grpSpPr>
          <a:xfrm>
            <a:off x="2002620" y="4739467"/>
            <a:ext cx="3696051" cy="1218929"/>
            <a:chOff x="2650665" y="-1"/>
            <a:chExt cx="9932692" cy="3151637"/>
          </a:xfrm>
        </p:grpSpPr>
        <p:grpSp>
          <p:nvGrpSpPr>
            <p:cNvPr id="8" name="Google Shape;698;p17">
              <a:extLst>
                <a:ext uri="{FF2B5EF4-FFF2-40B4-BE49-F238E27FC236}">
                  <a16:creationId xmlns:a16="http://schemas.microsoft.com/office/drawing/2014/main" id="{45BC1312-B6C7-13A5-2BD9-7D1043DBC6CD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21" name="Google Shape;699;p17">
                <a:extLst>
                  <a:ext uri="{FF2B5EF4-FFF2-40B4-BE49-F238E27FC236}">
                    <a16:creationId xmlns:a16="http://schemas.microsoft.com/office/drawing/2014/main" id="{107B4485-6457-6BA4-7630-EC02B4835274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Google Shape;700;p17">
                <a:extLst>
                  <a:ext uri="{FF2B5EF4-FFF2-40B4-BE49-F238E27FC236}">
                    <a16:creationId xmlns:a16="http://schemas.microsoft.com/office/drawing/2014/main" id="{E2223F5B-0169-28E4-C208-91BFB5C08C8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01;p17">
              <a:extLst>
                <a:ext uri="{FF2B5EF4-FFF2-40B4-BE49-F238E27FC236}">
                  <a16:creationId xmlns:a16="http://schemas.microsoft.com/office/drawing/2014/main" id="{78D0AB1A-D1C2-F338-46B8-6449B4D1374C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19" name="Google Shape;702;p17">
                <a:extLst>
                  <a:ext uri="{FF2B5EF4-FFF2-40B4-BE49-F238E27FC236}">
                    <a16:creationId xmlns:a16="http://schemas.microsoft.com/office/drawing/2014/main" id="{27AD0478-0A60-062F-0916-5B64C2F5659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Google Shape;703;p17">
                <a:extLst>
                  <a:ext uri="{FF2B5EF4-FFF2-40B4-BE49-F238E27FC236}">
                    <a16:creationId xmlns:a16="http://schemas.microsoft.com/office/drawing/2014/main" id="{925B2D37-50DD-CBC8-3F69-79C43246FBE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704;p17">
              <a:extLst>
                <a:ext uri="{FF2B5EF4-FFF2-40B4-BE49-F238E27FC236}">
                  <a16:creationId xmlns:a16="http://schemas.microsoft.com/office/drawing/2014/main" id="{FED54F43-0A15-F4B4-6C04-FC3BF9618BAE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17" name="Google Shape;705;p17">
                <a:extLst>
                  <a:ext uri="{FF2B5EF4-FFF2-40B4-BE49-F238E27FC236}">
                    <a16:creationId xmlns:a16="http://schemas.microsoft.com/office/drawing/2014/main" id="{413F51F5-9AC3-4F41-8851-DF9473882F48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Google Shape;706;p17">
                <a:extLst>
                  <a:ext uri="{FF2B5EF4-FFF2-40B4-BE49-F238E27FC236}">
                    <a16:creationId xmlns:a16="http://schemas.microsoft.com/office/drawing/2014/main" id="{F02038CD-8A50-B311-EE01-B9C8A80BE5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707;p17">
              <a:extLst>
                <a:ext uri="{FF2B5EF4-FFF2-40B4-BE49-F238E27FC236}">
                  <a16:creationId xmlns:a16="http://schemas.microsoft.com/office/drawing/2014/main" id="{C87C5478-9909-E55E-3F99-3395CC8E4CF4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15" name="Google Shape;708;p17">
                <a:extLst>
                  <a:ext uri="{FF2B5EF4-FFF2-40B4-BE49-F238E27FC236}">
                    <a16:creationId xmlns:a16="http://schemas.microsoft.com/office/drawing/2014/main" id="{D45598B0-A48F-F091-8660-1F2EB38CFD7A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Google Shape;709;p17">
                <a:extLst>
                  <a:ext uri="{FF2B5EF4-FFF2-40B4-BE49-F238E27FC236}">
                    <a16:creationId xmlns:a16="http://schemas.microsoft.com/office/drawing/2014/main" id="{EAF67B32-15E7-A747-C08B-7F25F8A906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710;p17">
              <a:extLst>
                <a:ext uri="{FF2B5EF4-FFF2-40B4-BE49-F238E27FC236}">
                  <a16:creationId xmlns:a16="http://schemas.microsoft.com/office/drawing/2014/main" id="{8CA05B40-1A05-2632-EC06-4017D2E6520D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13" name="Google Shape;711;p17">
                <a:extLst>
                  <a:ext uri="{FF2B5EF4-FFF2-40B4-BE49-F238E27FC236}">
                    <a16:creationId xmlns:a16="http://schemas.microsoft.com/office/drawing/2014/main" id="{7D27566D-D873-2237-E696-CBC919B0671F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Google Shape;712;p17">
                <a:extLst>
                  <a:ext uri="{FF2B5EF4-FFF2-40B4-BE49-F238E27FC236}">
                    <a16:creationId xmlns:a16="http://schemas.microsoft.com/office/drawing/2014/main" id="{0FAA8300-8F86-8805-28F4-BC6178C5A9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A9BA87-D3A0-0E25-C9CE-AE5AF311FA49}"/>
              </a:ext>
            </a:extLst>
          </p:cNvPr>
          <p:cNvSpPr txBox="1"/>
          <p:nvPr/>
        </p:nvSpPr>
        <p:spPr>
          <a:xfrm>
            <a:off x="1873138" y="5079926"/>
            <a:ext cx="394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Segmented audio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2EB7B38-E2D2-DA3F-6E86-E602628753AD}"/>
              </a:ext>
            </a:extLst>
          </p:cNvPr>
          <p:cNvSpPr/>
          <p:nvPr/>
        </p:nvSpPr>
        <p:spPr>
          <a:xfrm rot="5400000">
            <a:off x="3058334" y="3529171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17DEA92-B909-9706-AB6A-CC8C24CC0A2D}"/>
              </a:ext>
            </a:extLst>
          </p:cNvPr>
          <p:cNvSpPr txBox="1"/>
          <p:nvPr/>
        </p:nvSpPr>
        <p:spPr>
          <a:xfrm>
            <a:off x="3656123" y="3192261"/>
            <a:ext cx="4214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Cut into 2-second segments</a:t>
            </a:r>
          </a:p>
        </p:txBody>
      </p:sp>
      <p:grpSp>
        <p:nvGrpSpPr>
          <p:cNvPr id="26" name="Google Shape;697;p17">
            <a:extLst>
              <a:ext uri="{FF2B5EF4-FFF2-40B4-BE49-F238E27FC236}">
                <a16:creationId xmlns:a16="http://schemas.microsoft.com/office/drawing/2014/main" id="{007EACC6-9B56-3944-DDA6-A1E02992907A}"/>
              </a:ext>
            </a:extLst>
          </p:cNvPr>
          <p:cNvGrpSpPr/>
          <p:nvPr/>
        </p:nvGrpSpPr>
        <p:grpSpPr>
          <a:xfrm>
            <a:off x="999977" y="7750884"/>
            <a:ext cx="6099352" cy="1218929"/>
            <a:chOff x="2650665" y="-1"/>
            <a:chExt cx="10157675" cy="3151637"/>
          </a:xfrm>
        </p:grpSpPr>
        <p:grpSp>
          <p:nvGrpSpPr>
            <p:cNvPr id="27" name="Google Shape;698;p17">
              <a:extLst>
                <a:ext uri="{FF2B5EF4-FFF2-40B4-BE49-F238E27FC236}">
                  <a16:creationId xmlns:a16="http://schemas.microsoft.com/office/drawing/2014/main" id="{BBE3FE18-1374-BB02-34F1-9F5D20C9AA15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40" name="Google Shape;699;p17">
                <a:extLst>
                  <a:ext uri="{FF2B5EF4-FFF2-40B4-BE49-F238E27FC236}">
                    <a16:creationId xmlns:a16="http://schemas.microsoft.com/office/drawing/2014/main" id="{4535EC71-DE12-7EA2-FA55-5C5AC265214E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Google Shape;700;p17">
                <a:extLst>
                  <a:ext uri="{FF2B5EF4-FFF2-40B4-BE49-F238E27FC236}">
                    <a16:creationId xmlns:a16="http://schemas.microsoft.com/office/drawing/2014/main" id="{5899E5FE-CB4E-BD1D-EC80-4079CD623B1E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701;p17">
              <a:extLst>
                <a:ext uri="{FF2B5EF4-FFF2-40B4-BE49-F238E27FC236}">
                  <a16:creationId xmlns:a16="http://schemas.microsoft.com/office/drawing/2014/main" id="{7EC96CE8-7E90-7D86-81C9-025C30DA7C92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38" name="Google Shape;702;p17">
                <a:extLst>
                  <a:ext uri="{FF2B5EF4-FFF2-40B4-BE49-F238E27FC236}">
                    <a16:creationId xmlns:a16="http://schemas.microsoft.com/office/drawing/2014/main" id="{CB4EED03-7AF3-0D0F-3BB3-A25ACE44942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Google Shape;703;p17">
                <a:extLst>
                  <a:ext uri="{FF2B5EF4-FFF2-40B4-BE49-F238E27FC236}">
                    <a16:creationId xmlns:a16="http://schemas.microsoft.com/office/drawing/2014/main" id="{6BB81922-E0E3-1D4A-9260-C7768BC8F0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704;p17">
              <a:extLst>
                <a:ext uri="{FF2B5EF4-FFF2-40B4-BE49-F238E27FC236}">
                  <a16:creationId xmlns:a16="http://schemas.microsoft.com/office/drawing/2014/main" id="{11649C77-5996-B230-C742-E2548CF10DBA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36" name="Google Shape;705;p17">
                <a:extLst>
                  <a:ext uri="{FF2B5EF4-FFF2-40B4-BE49-F238E27FC236}">
                    <a16:creationId xmlns:a16="http://schemas.microsoft.com/office/drawing/2014/main" id="{B6E43279-4C5F-1468-19F3-95F09DE05F67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Google Shape;706;p17">
                <a:extLst>
                  <a:ext uri="{FF2B5EF4-FFF2-40B4-BE49-F238E27FC236}">
                    <a16:creationId xmlns:a16="http://schemas.microsoft.com/office/drawing/2014/main" id="{6214B13C-07E1-4DA9-DA1B-D1487C4341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7;p17">
              <a:extLst>
                <a:ext uri="{FF2B5EF4-FFF2-40B4-BE49-F238E27FC236}">
                  <a16:creationId xmlns:a16="http://schemas.microsoft.com/office/drawing/2014/main" id="{7F58E537-8935-E475-9385-C7BC7B48979F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34" name="Google Shape;708;p17">
                <a:extLst>
                  <a:ext uri="{FF2B5EF4-FFF2-40B4-BE49-F238E27FC236}">
                    <a16:creationId xmlns:a16="http://schemas.microsoft.com/office/drawing/2014/main" id="{43131077-7301-6854-A0F0-A118F46B2B91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Google Shape;709;p17">
                <a:extLst>
                  <a:ext uri="{FF2B5EF4-FFF2-40B4-BE49-F238E27FC236}">
                    <a16:creationId xmlns:a16="http://schemas.microsoft.com/office/drawing/2014/main" id="{F1D729A6-D9C0-F496-E221-984F07039F3A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710;p17">
              <a:extLst>
                <a:ext uri="{FF2B5EF4-FFF2-40B4-BE49-F238E27FC236}">
                  <a16:creationId xmlns:a16="http://schemas.microsoft.com/office/drawing/2014/main" id="{C8E9697E-EC58-854D-07FF-6BCEA764214D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32" name="Google Shape;711;p17">
                <a:extLst>
                  <a:ext uri="{FF2B5EF4-FFF2-40B4-BE49-F238E27FC236}">
                    <a16:creationId xmlns:a16="http://schemas.microsoft.com/office/drawing/2014/main" id="{B8A7FA8D-76B9-FF9E-5180-4122E543776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3" name="Google Shape;712;p17">
                <a:extLst>
                  <a:ext uri="{FF2B5EF4-FFF2-40B4-BE49-F238E27FC236}">
                    <a16:creationId xmlns:a16="http://schemas.microsoft.com/office/drawing/2014/main" id="{6A3E43B4-3DCA-1EE8-9D57-4C01EB0D9070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646DFA-13E4-39CF-4B9D-3E5701E41313}"/>
              </a:ext>
            </a:extLst>
          </p:cNvPr>
          <p:cNvSpPr txBox="1"/>
          <p:nvPr/>
        </p:nvSpPr>
        <p:spPr>
          <a:xfrm>
            <a:off x="1337872" y="7926506"/>
            <a:ext cx="52796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Extract Mel + Chroma + MFCC → (1, 173, 89, 1)</a:t>
            </a: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B72D677-FD8D-3FEB-87C9-B601EA812FD7}"/>
              </a:ext>
            </a:extLst>
          </p:cNvPr>
          <p:cNvSpPr/>
          <p:nvPr/>
        </p:nvSpPr>
        <p:spPr>
          <a:xfrm rot="5400000">
            <a:off x="3056264" y="6734287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FD2BAF4-F265-DBFD-00C7-76306AF57574}"/>
              </a:ext>
            </a:extLst>
          </p:cNvPr>
          <p:cNvSpPr txBox="1"/>
          <p:nvPr/>
        </p:nvSpPr>
        <p:spPr>
          <a:xfrm>
            <a:off x="4454901" y="7584291"/>
            <a:ext cx="9681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 Save as .pkl file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131E43B-0212-B0EC-A164-2BE3E2F67C8C}"/>
              </a:ext>
            </a:extLst>
          </p:cNvPr>
          <p:cNvSpPr txBox="1"/>
          <p:nvPr/>
        </p:nvSpPr>
        <p:spPr>
          <a:xfrm>
            <a:off x="3961939" y="6536704"/>
            <a:ext cx="4214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extract_features()</a:t>
            </a: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C88DF907-8DC6-286D-02D0-8760E8E856E1}"/>
              </a:ext>
            </a:extLst>
          </p:cNvPr>
          <p:cNvSpPr/>
          <p:nvPr/>
        </p:nvSpPr>
        <p:spPr>
          <a:xfrm>
            <a:off x="7740334" y="8117306"/>
            <a:ext cx="3448338" cy="37160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3" name="文字方塊 642">
            <a:extLst>
              <a:ext uri="{FF2B5EF4-FFF2-40B4-BE49-F238E27FC236}">
                <a16:creationId xmlns:a16="http://schemas.microsoft.com/office/drawing/2014/main" id="{98C56E59-A6F9-0D5D-0ABB-77CCFF5B9275}"/>
              </a:ext>
            </a:extLst>
          </p:cNvPr>
          <p:cNvSpPr txBox="1"/>
          <p:nvPr/>
        </p:nvSpPr>
        <p:spPr>
          <a:xfrm>
            <a:off x="11240742" y="8141949"/>
            <a:ext cx="5279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All feature files</a:t>
            </a:r>
          </a:p>
        </p:txBody>
      </p:sp>
      <p:grpSp>
        <p:nvGrpSpPr>
          <p:cNvPr id="679" name="Google Shape;697;p17">
            <a:extLst>
              <a:ext uri="{FF2B5EF4-FFF2-40B4-BE49-F238E27FC236}">
                <a16:creationId xmlns:a16="http://schemas.microsoft.com/office/drawing/2014/main" id="{6A11B88C-4A8E-508E-362A-4DC11A4FCEDB}"/>
              </a:ext>
            </a:extLst>
          </p:cNvPr>
          <p:cNvGrpSpPr/>
          <p:nvPr/>
        </p:nvGrpSpPr>
        <p:grpSpPr>
          <a:xfrm>
            <a:off x="10562296" y="4490597"/>
            <a:ext cx="6725727" cy="1412932"/>
            <a:chOff x="2650665" y="-1"/>
            <a:chExt cx="10157675" cy="3151637"/>
          </a:xfrm>
        </p:grpSpPr>
        <p:grpSp>
          <p:nvGrpSpPr>
            <p:cNvPr id="680" name="Google Shape;698;p17">
              <a:extLst>
                <a:ext uri="{FF2B5EF4-FFF2-40B4-BE49-F238E27FC236}">
                  <a16:creationId xmlns:a16="http://schemas.microsoft.com/office/drawing/2014/main" id="{576B1E8C-3E2F-9D2D-3299-3ECC45E29AF1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13" name="Google Shape;699;p17">
                <a:extLst>
                  <a:ext uri="{FF2B5EF4-FFF2-40B4-BE49-F238E27FC236}">
                    <a16:creationId xmlns:a16="http://schemas.microsoft.com/office/drawing/2014/main" id="{B97BEFE5-10B2-5AD1-BA66-926ECD82366F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4" name="Google Shape;700;p17">
                <a:extLst>
                  <a:ext uri="{FF2B5EF4-FFF2-40B4-BE49-F238E27FC236}">
                    <a16:creationId xmlns:a16="http://schemas.microsoft.com/office/drawing/2014/main" id="{8C3547EF-AB7A-A71C-D0B3-A588E641BC4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701;p17">
              <a:extLst>
                <a:ext uri="{FF2B5EF4-FFF2-40B4-BE49-F238E27FC236}">
                  <a16:creationId xmlns:a16="http://schemas.microsoft.com/office/drawing/2014/main" id="{A3490A85-346A-AE44-64E1-4C8B6D9E80EB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95" name="Google Shape;702;p17">
                <a:extLst>
                  <a:ext uri="{FF2B5EF4-FFF2-40B4-BE49-F238E27FC236}">
                    <a16:creationId xmlns:a16="http://schemas.microsoft.com/office/drawing/2014/main" id="{F62D4A58-1E00-C23E-905E-0E61E8A7D11B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6" name="Google Shape;703;p17">
                <a:extLst>
                  <a:ext uri="{FF2B5EF4-FFF2-40B4-BE49-F238E27FC236}">
                    <a16:creationId xmlns:a16="http://schemas.microsoft.com/office/drawing/2014/main" id="{20DBBB5A-9BCA-5047-C828-0B9186257E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704;p17">
              <a:extLst>
                <a:ext uri="{FF2B5EF4-FFF2-40B4-BE49-F238E27FC236}">
                  <a16:creationId xmlns:a16="http://schemas.microsoft.com/office/drawing/2014/main" id="{10CE5030-6AFE-E2BE-47DA-3AF9427B5AF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89" name="Google Shape;705;p17">
                <a:extLst>
                  <a:ext uri="{FF2B5EF4-FFF2-40B4-BE49-F238E27FC236}">
                    <a16:creationId xmlns:a16="http://schemas.microsoft.com/office/drawing/2014/main" id="{D97D7CDA-0092-3C28-31AB-755369514A79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706;p17">
                <a:extLst>
                  <a:ext uri="{FF2B5EF4-FFF2-40B4-BE49-F238E27FC236}">
                    <a16:creationId xmlns:a16="http://schemas.microsoft.com/office/drawing/2014/main" id="{DC6FF26A-28C1-4EAE-131F-9A0B2480EE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707;p17">
              <a:extLst>
                <a:ext uri="{FF2B5EF4-FFF2-40B4-BE49-F238E27FC236}">
                  <a16:creationId xmlns:a16="http://schemas.microsoft.com/office/drawing/2014/main" id="{439E355D-01A0-9DDA-E176-75830BB2ECEC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687" name="Google Shape;708;p17">
                <a:extLst>
                  <a:ext uri="{FF2B5EF4-FFF2-40B4-BE49-F238E27FC236}">
                    <a16:creationId xmlns:a16="http://schemas.microsoft.com/office/drawing/2014/main" id="{3C62FA3F-5C6F-CCE0-CC59-AC7C9803B4C0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709;p17">
                <a:extLst>
                  <a:ext uri="{FF2B5EF4-FFF2-40B4-BE49-F238E27FC236}">
                    <a16:creationId xmlns:a16="http://schemas.microsoft.com/office/drawing/2014/main" id="{D900D4AB-345C-2A3C-00EC-73733D80E46F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710;p17">
              <a:extLst>
                <a:ext uri="{FF2B5EF4-FFF2-40B4-BE49-F238E27FC236}">
                  <a16:creationId xmlns:a16="http://schemas.microsoft.com/office/drawing/2014/main" id="{00B0F0F9-7061-C7EA-A804-E83577E97082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685" name="Google Shape;711;p17">
                <a:extLst>
                  <a:ext uri="{FF2B5EF4-FFF2-40B4-BE49-F238E27FC236}">
                    <a16:creationId xmlns:a16="http://schemas.microsoft.com/office/drawing/2014/main" id="{3B37030C-964E-93E4-41EE-175463B5927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686" name="Google Shape;712;p17">
                <a:extLst>
                  <a:ext uri="{FF2B5EF4-FFF2-40B4-BE49-F238E27FC236}">
                    <a16:creationId xmlns:a16="http://schemas.microsoft.com/office/drawing/2014/main" id="{601DDDA9-0B2C-1049-4CB3-48D72AF18D76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2" name="文字方塊 661">
            <a:extLst>
              <a:ext uri="{FF2B5EF4-FFF2-40B4-BE49-F238E27FC236}">
                <a16:creationId xmlns:a16="http://schemas.microsoft.com/office/drawing/2014/main" id="{5E0334E2-6AD0-556D-92C1-4A8A2BB57CC5}"/>
              </a:ext>
            </a:extLst>
          </p:cNvPr>
          <p:cNvSpPr txBox="1"/>
          <p:nvPr/>
        </p:nvSpPr>
        <p:spPr>
          <a:xfrm>
            <a:off x="10650842" y="4702217"/>
            <a:ext cx="6434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Normalization → Split → 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One-hot Encoding → Reshape</a:t>
            </a:r>
          </a:p>
        </p:txBody>
      </p:sp>
      <p:sp>
        <p:nvSpPr>
          <p:cNvPr id="716" name="文字方塊 715">
            <a:extLst>
              <a:ext uri="{FF2B5EF4-FFF2-40B4-BE49-F238E27FC236}">
                <a16:creationId xmlns:a16="http://schemas.microsoft.com/office/drawing/2014/main" id="{8EF9EE39-C3C7-69C1-0DBD-27B4FE8975F4}"/>
              </a:ext>
            </a:extLst>
          </p:cNvPr>
          <p:cNvSpPr txBox="1"/>
          <p:nvPr/>
        </p:nvSpPr>
        <p:spPr>
          <a:xfrm>
            <a:off x="14060677" y="6489584"/>
            <a:ext cx="12631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Load into X, y</a:t>
            </a:r>
          </a:p>
        </p:txBody>
      </p:sp>
      <p:sp>
        <p:nvSpPr>
          <p:cNvPr id="718" name="文字方塊 717">
            <a:extLst>
              <a:ext uri="{FF2B5EF4-FFF2-40B4-BE49-F238E27FC236}">
                <a16:creationId xmlns:a16="http://schemas.microsoft.com/office/drawing/2014/main" id="{8D543186-1C9B-0CAF-C62B-0103583AD4BD}"/>
              </a:ext>
            </a:extLst>
          </p:cNvPr>
          <p:cNvSpPr txBox="1"/>
          <p:nvPr/>
        </p:nvSpPr>
        <p:spPr>
          <a:xfrm>
            <a:off x="10886047" y="1734010"/>
            <a:ext cx="5964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CNN-ready Data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(Train / Validation / Test)</a:t>
            </a:r>
          </a:p>
        </p:txBody>
      </p:sp>
      <p:sp>
        <p:nvSpPr>
          <p:cNvPr id="735" name="箭號: 向右 734">
            <a:extLst>
              <a:ext uri="{FF2B5EF4-FFF2-40B4-BE49-F238E27FC236}">
                <a16:creationId xmlns:a16="http://schemas.microsoft.com/office/drawing/2014/main" id="{08E553FC-E9DB-D862-ED8E-410081199186}"/>
              </a:ext>
            </a:extLst>
          </p:cNvPr>
          <p:cNvSpPr/>
          <p:nvPr/>
        </p:nvSpPr>
        <p:spPr>
          <a:xfrm rot="16200000">
            <a:off x="13313190" y="3517441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6" name="箭號: 向右 735">
            <a:extLst>
              <a:ext uri="{FF2B5EF4-FFF2-40B4-BE49-F238E27FC236}">
                <a16:creationId xmlns:a16="http://schemas.microsoft.com/office/drawing/2014/main" id="{04D3716E-874F-1302-6655-4038A188B496}"/>
              </a:ext>
            </a:extLst>
          </p:cNvPr>
          <p:cNvSpPr/>
          <p:nvPr/>
        </p:nvSpPr>
        <p:spPr>
          <a:xfrm rot="16200000">
            <a:off x="13303188" y="6573468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897</Words>
  <Application>Microsoft Office PowerPoint</Application>
  <PresentationFormat>自訂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Calibri</vt:lpstr>
      <vt:lpstr>微軟正黑體</vt:lpstr>
      <vt:lpstr>Press Start 2P</vt:lpstr>
      <vt:lpstr>標楷體</vt:lpstr>
      <vt:lpstr>Roboto Mono</vt:lpstr>
      <vt:lpstr>Calibri Light</vt:lpstr>
      <vt:lpstr>Bungee</vt:lpstr>
      <vt:lpstr>Arial</vt:lpstr>
      <vt:lpstr>Roboto Medium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林沛錡</dc:creator>
  <cp:lastModifiedBy>許志煒 XU, ZHI-WEI</cp:lastModifiedBy>
  <cp:revision>13</cp:revision>
  <dcterms:modified xsi:type="dcterms:W3CDTF">2025-06-20T05:57:34Z</dcterms:modified>
</cp:coreProperties>
</file>